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1" r:id="rId5"/>
    <p:sldId id="262" r:id="rId6"/>
    <p:sldId id="271" r:id="rId7"/>
    <p:sldId id="272" r:id="rId8"/>
    <p:sldId id="273" r:id="rId9"/>
    <p:sldId id="277" r:id="rId10"/>
    <p:sldId id="283" r:id="rId11"/>
    <p:sldId id="282" r:id="rId12"/>
    <p:sldId id="281" r:id="rId13"/>
    <p:sldId id="286" r:id="rId14"/>
    <p:sldId id="292" r:id="rId15"/>
    <p:sldId id="293" r:id="rId16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14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4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386C5D-6134-45AC-AF7E-1B6D0205F81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722AB390-56C6-46F0-87D3-05B85053584F}">
      <dgm:prSet phldrT="[Texte]"/>
      <dgm:spPr/>
      <dgm:t>
        <a:bodyPr/>
        <a:lstStyle/>
        <a:p>
          <a:pPr algn="ctr"/>
          <a:r>
            <a:rPr lang="fr-FR" dirty="0"/>
            <a:t>Nom du circuit </a:t>
          </a:r>
        </a:p>
      </dgm:t>
    </dgm:pt>
    <dgm:pt modelId="{D6999C7C-78D2-4EA0-B1B0-9CD362736941}" type="parTrans" cxnId="{0F9D52AA-1255-4161-89E4-0C797D9805CA}">
      <dgm:prSet/>
      <dgm:spPr/>
      <dgm:t>
        <a:bodyPr/>
        <a:lstStyle/>
        <a:p>
          <a:endParaRPr lang="fr-FR"/>
        </a:p>
      </dgm:t>
    </dgm:pt>
    <dgm:pt modelId="{5268E5C6-6E1C-4EFA-8ED0-69D11186B2C6}" type="sibTrans" cxnId="{0F9D52AA-1255-4161-89E4-0C797D9805CA}">
      <dgm:prSet/>
      <dgm:spPr/>
      <dgm:t>
        <a:bodyPr/>
        <a:lstStyle/>
        <a:p>
          <a:endParaRPr lang="fr-FR"/>
        </a:p>
      </dgm:t>
    </dgm:pt>
    <dgm:pt modelId="{02907F4B-D9AD-4734-ADE7-EB0B94B163B2}">
      <dgm:prSet phldrT="[Texte]"/>
      <dgm:spPr/>
      <dgm:t>
        <a:bodyPr/>
        <a:lstStyle/>
        <a:p>
          <a:r>
            <a:rPr lang="fr-FR" dirty="0" err="1"/>
            <a:t>modelsim</a:t>
          </a:r>
          <a:endParaRPr lang="fr-FR" dirty="0"/>
        </a:p>
      </dgm:t>
    </dgm:pt>
    <dgm:pt modelId="{AF7085F8-556C-499F-B822-DAC42B48C6DA}" type="parTrans" cxnId="{49DBD57A-23A2-4916-BC4C-B50AF4F941AB}">
      <dgm:prSet/>
      <dgm:spPr/>
      <dgm:t>
        <a:bodyPr/>
        <a:lstStyle/>
        <a:p>
          <a:endParaRPr lang="fr-FR"/>
        </a:p>
      </dgm:t>
    </dgm:pt>
    <dgm:pt modelId="{DDE80621-B62E-45B1-BEA6-B2CFB616208E}" type="sibTrans" cxnId="{49DBD57A-23A2-4916-BC4C-B50AF4F941AB}">
      <dgm:prSet/>
      <dgm:spPr/>
      <dgm:t>
        <a:bodyPr/>
        <a:lstStyle/>
        <a:p>
          <a:endParaRPr lang="fr-FR"/>
        </a:p>
      </dgm:t>
    </dgm:pt>
    <dgm:pt modelId="{5F42B000-6D8D-438E-A0F6-2E47D9468FDA}">
      <dgm:prSet phldrT="[Texte]"/>
      <dgm:spPr/>
      <dgm:t>
        <a:bodyPr/>
        <a:lstStyle/>
        <a:p>
          <a:r>
            <a:rPr lang="fr-FR" dirty="0"/>
            <a:t>Quartus</a:t>
          </a:r>
        </a:p>
      </dgm:t>
    </dgm:pt>
    <dgm:pt modelId="{07485BE9-C6F6-433C-BBD9-84809B61C877}" type="parTrans" cxnId="{51F5981C-F3C1-4F07-B714-02EC09524331}">
      <dgm:prSet/>
      <dgm:spPr/>
      <dgm:t>
        <a:bodyPr/>
        <a:lstStyle/>
        <a:p>
          <a:endParaRPr lang="fr-FR"/>
        </a:p>
      </dgm:t>
    </dgm:pt>
    <dgm:pt modelId="{D8824F5F-C711-414E-AA6B-BD49EE345F9B}" type="sibTrans" cxnId="{51F5981C-F3C1-4F07-B714-02EC09524331}">
      <dgm:prSet/>
      <dgm:spPr/>
      <dgm:t>
        <a:bodyPr/>
        <a:lstStyle/>
        <a:p>
          <a:endParaRPr lang="fr-FR"/>
        </a:p>
      </dgm:t>
    </dgm:pt>
    <dgm:pt modelId="{A8360087-BB5D-4A80-B96D-05D1D5AB41CB}">
      <dgm:prSet/>
      <dgm:spPr/>
      <dgm:t>
        <a:bodyPr/>
        <a:lstStyle/>
        <a:p>
          <a:r>
            <a:rPr lang="fr-FR" dirty="0"/>
            <a:t>SRC</a:t>
          </a:r>
        </a:p>
      </dgm:t>
    </dgm:pt>
    <dgm:pt modelId="{4A26B63D-4D85-4F72-9116-BEC789F889B6}" type="parTrans" cxnId="{FD00DE31-6583-48B3-BC5C-4C3E99F26047}">
      <dgm:prSet/>
      <dgm:spPr/>
      <dgm:t>
        <a:bodyPr/>
        <a:lstStyle/>
        <a:p>
          <a:endParaRPr lang="fr-FR"/>
        </a:p>
      </dgm:t>
    </dgm:pt>
    <dgm:pt modelId="{4E1A0FDB-BB6D-47DB-9909-51DB450073F3}" type="sibTrans" cxnId="{FD00DE31-6583-48B3-BC5C-4C3E99F26047}">
      <dgm:prSet/>
      <dgm:spPr/>
      <dgm:t>
        <a:bodyPr/>
        <a:lstStyle/>
        <a:p>
          <a:endParaRPr lang="fr-FR"/>
        </a:p>
      </dgm:t>
    </dgm:pt>
    <dgm:pt modelId="{6F9AFEDE-EE63-4672-939A-2720F4FB6746}">
      <dgm:prSet/>
      <dgm:spPr/>
      <dgm:t>
        <a:bodyPr/>
        <a:lstStyle/>
        <a:p>
          <a:r>
            <a:rPr lang="fr-FR" dirty="0"/>
            <a:t>Test </a:t>
          </a:r>
          <a:r>
            <a:rPr lang="fr-FR" dirty="0" err="1"/>
            <a:t>bench</a:t>
          </a:r>
          <a:endParaRPr lang="fr-FR" dirty="0"/>
        </a:p>
      </dgm:t>
    </dgm:pt>
    <dgm:pt modelId="{88B651D4-D35C-4E00-9AF9-73256595D155}" type="parTrans" cxnId="{BE71F81D-6835-4FB4-A410-AA4F8F6B8BAC}">
      <dgm:prSet/>
      <dgm:spPr/>
      <dgm:t>
        <a:bodyPr/>
        <a:lstStyle/>
        <a:p>
          <a:endParaRPr lang="fr-FR"/>
        </a:p>
      </dgm:t>
    </dgm:pt>
    <dgm:pt modelId="{065BF953-BDD2-4F6F-94BD-124EB5673572}" type="sibTrans" cxnId="{BE71F81D-6835-4FB4-A410-AA4F8F6B8BAC}">
      <dgm:prSet/>
      <dgm:spPr/>
      <dgm:t>
        <a:bodyPr/>
        <a:lstStyle/>
        <a:p>
          <a:endParaRPr lang="fr-FR"/>
        </a:p>
      </dgm:t>
    </dgm:pt>
    <dgm:pt modelId="{951194E5-886B-46EC-9C19-7404BAC49ACB}" type="pres">
      <dgm:prSet presAssocID="{CF386C5D-6134-45AC-AF7E-1B6D0205F81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8526F6-964F-4C26-91B6-BB5DC90AB27C}" type="pres">
      <dgm:prSet presAssocID="{722AB390-56C6-46F0-87D3-05B85053584F}" presName="hierRoot1" presStyleCnt="0">
        <dgm:presLayoutVars>
          <dgm:hierBranch val="init"/>
        </dgm:presLayoutVars>
      </dgm:prSet>
      <dgm:spPr/>
    </dgm:pt>
    <dgm:pt modelId="{F980CE69-6600-4832-A305-349A70B8458E}" type="pres">
      <dgm:prSet presAssocID="{722AB390-56C6-46F0-87D3-05B85053584F}" presName="rootComposite1" presStyleCnt="0"/>
      <dgm:spPr/>
    </dgm:pt>
    <dgm:pt modelId="{B21AE80C-0952-4F61-93DC-1D1A7F6DCA84}" type="pres">
      <dgm:prSet presAssocID="{722AB390-56C6-46F0-87D3-05B85053584F}" presName="rootText1" presStyleLbl="node0" presStyleIdx="0" presStyleCnt="1">
        <dgm:presLayoutVars>
          <dgm:chPref val="3"/>
        </dgm:presLayoutVars>
      </dgm:prSet>
      <dgm:spPr/>
    </dgm:pt>
    <dgm:pt modelId="{938B5798-5892-410F-82B0-6516A0559B41}" type="pres">
      <dgm:prSet presAssocID="{722AB390-56C6-46F0-87D3-05B85053584F}" presName="rootConnector1" presStyleLbl="node1" presStyleIdx="0" presStyleCnt="0"/>
      <dgm:spPr/>
    </dgm:pt>
    <dgm:pt modelId="{0A03F852-1029-413D-92D4-ADB20171151B}" type="pres">
      <dgm:prSet presAssocID="{722AB390-56C6-46F0-87D3-05B85053584F}" presName="hierChild2" presStyleCnt="0"/>
      <dgm:spPr/>
    </dgm:pt>
    <dgm:pt modelId="{660440E8-15D4-4D88-84A4-5229A504C795}" type="pres">
      <dgm:prSet presAssocID="{AF7085F8-556C-499F-B822-DAC42B48C6DA}" presName="Name64" presStyleLbl="parChTrans1D2" presStyleIdx="0" presStyleCnt="4"/>
      <dgm:spPr/>
    </dgm:pt>
    <dgm:pt modelId="{C1D16AAE-2951-4440-8D30-AFFA807DB0F6}" type="pres">
      <dgm:prSet presAssocID="{02907F4B-D9AD-4734-ADE7-EB0B94B163B2}" presName="hierRoot2" presStyleCnt="0">
        <dgm:presLayoutVars>
          <dgm:hierBranch val="init"/>
        </dgm:presLayoutVars>
      </dgm:prSet>
      <dgm:spPr/>
    </dgm:pt>
    <dgm:pt modelId="{7E43E172-2EFA-476C-B87A-0F4ECA19ADBA}" type="pres">
      <dgm:prSet presAssocID="{02907F4B-D9AD-4734-ADE7-EB0B94B163B2}" presName="rootComposite" presStyleCnt="0"/>
      <dgm:spPr/>
    </dgm:pt>
    <dgm:pt modelId="{DF668F40-4816-46B6-B6FB-C7A946B0F2EA}" type="pres">
      <dgm:prSet presAssocID="{02907F4B-D9AD-4734-ADE7-EB0B94B163B2}" presName="rootText" presStyleLbl="node2" presStyleIdx="0" presStyleCnt="4">
        <dgm:presLayoutVars>
          <dgm:chPref val="3"/>
        </dgm:presLayoutVars>
      </dgm:prSet>
      <dgm:spPr/>
    </dgm:pt>
    <dgm:pt modelId="{5589D8D6-3569-403C-8A73-E20938504FA0}" type="pres">
      <dgm:prSet presAssocID="{02907F4B-D9AD-4734-ADE7-EB0B94B163B2}" presName="rootConnector" presStyleLbl="node2" presStyleIdx="0" presStyleCnt="4"/>
      <dgm:spPr/>
    </dgm:pt>
    <dgm:pt modelId="{62D27A1A-7AAC-44A1-9CAF-9FBFC00BFD3C}" type="pres">
      <dgm:prSet presAssocID="{02907F4B-D9AD-4734-ADE7-EB0B94B163B2}" presName="hierChild4" presStyleCnt="0"/>
      <dgm:spPr/>
    </dgm:pt>
    <dgm:pt modelId="{D416D313-2181-4189-A93C-6A9CD666B3F2}" type="pres">
      <dgm:prSet presAssocID="{02907F4B-D9AD-4734-ADE7-EB0B94B163B2}" presName="hierChild5" presStyleCnt="0"/>
      <dgm:spPr/>
    </dgm:pt>
    <dgm:pt modelId="{AB128B12-5606-4E66-BD21-79FAA6490BD4}" type="pres">
      <dgm:prSet presAssocID="{07485BE9-C6F6-433C-BBD9-84809B61C877}" presName="Name64" presStyleLbl="parChTrans1D2" presStyleIdx="1" presStyleCnt="4"/>
      <dgm:spPr/>
    </dgm:pt>
    <dgm:pt modelId="{D1DDC55C-CCA1-440D-BAFB-A35B88439138}" type="pres">
      <dgm:prSet presAssocID="{5F42B000-6D8D-438E-A0F6-2E47D9468FDA}" presName="hierRoot2" presStyleCnt="0">
        <dgm:presLayoutVars>
          <dgm:hierBranch val="init"/>
        </dgm:presLayoutVars>
      </dgm:prSet>
      <dgm:spPr/>
    </dgm:pt>
    <dgm:pt modelId="{43141D6E-4491-42C1-8EF9-E535CBA2DDB9}" type="pres">
      <dgm:prSet presAssocID="{5F42B000-6D8D-438E-A0F6-2E47D9468FDA}" presName="rootComposite" presStyleCnt="0"/>
      <dgm:spPr/>
    </dgm:pt>
    <dgm:pt modelId="{E67FF63E-ECE3-4BDA-8E1F-AF3F1C0AFE56}" type="pres">
      <dgm:prSet presAssocID="{5F42B000-6D8D-438E-A0F6-2E47D9468FDA}" presName="rootText" presStyleLbl="node2" presStyleIdx="1" presStyleCnt="4">
        <dgm:presLayoutVars>
          <dgm:chPref val="3"/>
        </dgm:presLayoutVars>
      </dgm:prSet>
      <dgm:spPr/>
    </dgm:pt>
    <dgm:pt modelId="{CE7D9066-B0C0-434B-A4E6-981FB8790934}" type="pres">
      <dgm:prSet presAssocID="{5F42B000-6D8D-438E-A0F6-2E47D9468FDA}" presName="rootConnector" presStyleLbl="node2" presStyleIdx="1" presStyleCnt="4"/>
      <dgm:spPr/>
    </dgm:pt>
    <dgm:pt modelId="{C2664AA9-5F59-4959-985A-CED940D3FD21}" type="pres">
      <dgm:prSet presAssocID="{5F42B000-6D8D-438E-A0F6-2E47D9468FDA}" presName="hierChild4" presStyleCnt="0"/>
      <dgm:spPr/>
    </dgm:pt>
    <dgm:pt modelId="{C6B41354-7B69-4686-A6E6-2FE46652038F}" type="pres">
      <dgm:prSet presAssocID="{5F42B000-6D8D-438E-A0F6-2E47D9468FDA}" presName="hierChild5" presStyleCnt="0"/>
      <dgm:spPr/>
    </dgm:pt>
    <dgm:pt modelId="{56D667E0-8E65-465E-BD3C-A342A166B176}" type="pres">
      <dgm:prSet presAssocID="{4A26B63D-4D85-4F72-9116-BEC789F889B6}" presName="Name64" presStyleLbl="parChTrans1D2" presStyleIdx="2" presStyleCnt="4"/>
      <dgm:spPr/>
    </dgm:pt>
    <dgm:pt modelId="{C8C4A145-674A-4ACA-9A66-DA948925B27A}" type="pres">
      <dgm:prSet presAssocID="{A8360087-BB5D-4A80-B96D-05D1D5AB41CB}" presName="hierRoot2" presStyleCnt="0">
        <dgm:presLayoutVars>
          <dgm:hierBranch val="init"/>
        </dgm:presLayoutVars>
      </dgm:prSet>
      <dgm:spPr/>
    </dgm:pt>
    <dgm:pt modelId="{2ED52CDA-F2F2-4B31-B9D3-2E0BC4CC55F7}" type="pres">
      <dgm:prSet presAssocID="{A8360087-BB5D-4A80-B96D-05D1D5AB41CB}" presName="rootComposite" presStyleCnt="0"/>
      <dgm:spPr/>
    </dgm:pt>
    <dgm:pt modelId="{8153FEB5-A916-4F86-BE1B-648942BE7089}" type="pres">
      <dgm:prSet presAssocID="{A8360087-BB5D-4A80-B96D-05D1D5AB41CB}" presName="rootText" presStyleLbl="node2" presStyleIdx="2" presStyleCnt="4">
        <dgm:presLayoutVars>
          <dgm:chPref val="3"/>
        </dgm:presLayoutVars>
      </dgm:prSet>
      <dgm:spPr/>
    </dgm:pt>
    <dgm:pt modelId="{DF23266F-A7AB-4DB9-BC15-E309BC48DC12}" type="pres">
      <dgm:prSet presAssocID="{A8360087-BB5D-4A80-B96D-05D1D5AB41CB}" presName="rootConnector" presStyleLbl="node2" presStyleIdx="2" presStyleCnt="4"/>
      <dgm:spPr/>
    </dgm:pt>
    <dgm:pt modelId="{875F807F-DB8D-41C2-AFD9-282B5CA7841C}" type="pres">
      <dgm:prSet presAssocID="{A8360087-BB5D-4A80-B96D-05D1D5AB41CB}" presName="hierChild4" presStyleCnt="0"/>
      <dgm:spPr/>
    </dgm:pt>
    <dgm:pt modelId="{B83182A2-EACB-4F5D-B534-D0515A1D464A}" type="pres">
      <dgm:prSet presAssocID="{A8360087-BB5D-4A80-B96D-05D1D5AB41CB}" presName="hierChild5" presStyleCnt="0"/>
      <dgm:spPr/>
    </dgm:pt>
    <dgm:pt modelId="{A322A122-7236-4236-9772-995CBCC7FC7C}" type="pres">
      <dgm:prSet presAssocID="{88B651D4-D35C-4E00-9AF9-73256595D155}" presName="Name64" presStyleLbl="parChTrans1D2" presStyleIdx="3" presStyleCnt="4"/>
      <dgm:spPr/>
    </dgm:pt>
    <dgm:pt modelId="{B5B6DD4C-EDA7-43A9-89DD-9F890AE83F6D}" type="pres">
      <dgm:prSet presAssocID="{6F9AFEDE-EE63-4672-939A-2720F4FB6746}" presName="hierRoot2" presStyleCnt="0">
        <dgm:presLayoutVars>
          <dgm:hierBranch val="init"/>
        </dgm:presLayoutVars>
      </dgm:prSet>
      <dgm:spPr/>
    </dgm:pt>
    <dgm:pt modelId="{6924F0AC-813D-4E2A-BC81-BC6BB480B5BA}" type="pres">
      <dgm:prSet presAssocID="{6F9AFEDE-EE63-4672-939A-2720F4FB6746}" presName="rootComposite" presStyleCnt="0"/>
      <dgm:spPr/>
    </dgm:pt>
    <dgm:pt modelId="{19E385AC-D635-4A7F-A421-D3C7401162AF}" type="pres">
      <dgm:prSet presAssocID="{6F9AFEDE-EE63-4672-939A-2720F4FB6746}" presName="rootText" presStyleLbl="node2" presStyleIdx="3" presStyleCnt="4">
        <dgm:presLayoutVars>
          <dgm:chPref val="3"/>
        </dgm:presLayoutVars>
      </dgm:prSet>
      <dgm:spPr/>
    </dgm:pt>
    <dgm:pt modelId="{564D5511-814C-487A-850B-7BF5DEEA7AB2}" type="pres">
      <dgm:prSet presAssocID="{6F9AFEDE-EE63-4672-939A-2720F4FB6746}" presName="rootConnector" presStyleLbl="node2" presStyleIdx="3" presStyleCnt="4"/>
      <dgm:spPr/>
    </dgm:pt>
    <dgm:pt modelId="{D2EA9A45-7C1D-427E-8079-08442AEF7F44}" type="pres">
      <dgm:prSet presAssocID="{6F9AFEDE-EE63-4672-939A-2720F4FB6746}" presName="hierChild4" presStyleCnt="0"/>
      <dgm:spPr/>
    </dgm:pt>
    <dgm:pt modelId="{D8A9D25B-F4FD-4A7E-8426-2C40E2D7ABF9}" type="pres">
      <dgm:prSet presAssocID="{6F9AFEDE-EE63-4672-939A-2720F4FB6746}" presName="hierChild5" presStyleCnt="0"/>
      <dgm:spPr/>
    </dgm:pt>
    <dgm:pt modelId="{35A8138D-C791-45E3-8731-F2C4D85B966E}" type="pres">
      <dgm:prSet presAssocID="{722AB390-56C6-46F0-87D3-05B85053584F}" presName="hierChild3" presStyleCnt="0"/>
      <dgm:spPr/>
    </dgm:pt>
  </dgm:ptLst>
  <dgm:cxnLst>
    <dgm:cxn modelId="{193F3E09-1888-444D-9C83-EC032319A5F7}" type="presOf" srcId="{6F9AFEDE-EE63-4672-939A-2720F4FB6746}" destId="{564D5511-814C-487A-850B-7BF5DEEA7AB2}" srcOrd="1" destOrd="0" presId="urn:microsoft.com/office/officeart/2009/3/layout/HorizontalOrganizationChart"/>
    <dgm:cxn modelId="{05825B13-1F8D-4535-9F70-18E8BFCED6A6}" type="presOf" srcId="{5F42B000-6D8D-438E-A0F6-2E47D9468FDA}" destId="{E67FF63E-ECE3-4BDA-8E1F-AF3F1C0AFE56}" srcOrd="0" destOrd="0" presId="urn:microsoft.com/office/officeart/2009/3/layout/HorizontalOrganizationChart"/>
    <dgm:cxn modelId="{51F5981C-F3C1-4F07-B714-02EC09524331}" srcId="{722AB390-56C6-46F0-87D3-05B85053584F}" destId="{5F42B000-6D8D-438E-A0F6-2E47D9468FDA}" srcOrd="1" destOrd="0" parTransId="{07485BE9-C6F6-433C-BBD9-84809B61C877}" sibTransId="{D8824F5F-C711-414E-AA6B-BD49EE345F9B}"/>
    <dgm:cxn modelId="{BE71F81D-6835-4FB4-A410-AA4F8F6B8BAC}" srcId="{722AB390-56C6-46F0-87D3-05B85053584F}" destId="{6F9AFEDE-EE63-4672-939A-2720F4FB6746}" srcOrd="3" destOrd="0" parTransId="{88B651D4-D35C-4E00-9AF9-73256595D155}" sibTransId="{065BF953-BDD2-4F6F-94BD-124EB5673572}"/>
    <dgm:cxn modelId="{E537801F-BD7F-4C2B-B138-FF88997E0C70}" type="presOf" srcId="{722AB390-56C6-46F0-87D3-05B85053584F}" destId="{938B5798-5892-410F-82B0-6516A0559B41}" srcOrd="1" destOrd="0" presId="urn:microsoft.com/office/officeart/2009/3/layout/HorizontalOrganizationChart"/>
    <dgm:cxn modelId="{E53EFB21-7BC7-420A-A552-951E3F8B5793}" type="presOf" srcId="{6F9AFEDE-EE63-4672-939A-2720F4FB6746}" destId="{19E385AC-D635-4A7F-A421-D3C7401162AF}" srcOrd="0" destOrd="0" presId="urn:microsoft.com/office/officeart/2009/3/layout/HorizontalOrganizationChart"/>
    <dgm:cxn modelId="{FD00DE31-6583-48B3-BC5C-4C3E99F26047}" srcId="{722AB390-56C6-46F0-87D3-05B85053584F}" destId="{A8360087-BB5D-4A80-B96D-05D1D5AB41CB}" srcOrd="2" destOrd="0" parTransId="{4A26B63D-4D85-4F72-9116-BEC789F889B6}" sibTransId="{4E1A0FDB-BB6D-47DB-9909-51DB450073F3}"/>
    <dgm:cxn modelId="{C8121E34-BD60-48C0-8600-2164B46C4BEC}" type="presOf" srcId="{722AB390-56C6-46F0-87D3-05B85053584F}" destId="{B21AE80C-0952-4F61-93DC-1D1A7F6DCA84}" srcOrd="0" destOrd="0" presId="urn:microsoft.com/office/officeart/2009/3/layout/HorizontalOrganizationChart"/>
    <dgm:cxn modelId="{4312DF39-E910-44D1-8243-07EAB8694EF3}" type="presOf" srcId="{A8360087-BB5D-4A80-B96D-05D1D5AB41CB}" destId="{8153FEB5-A916-4F86-BE1B-648942BE7089}" srcOrd="0" destOrd="0" presId="urn:microsoft.com/office/officeart/2009/3/layout/HorizontalOrganizationChart"/>
    <dgm:cxn modelId="{D7E1D23B-93E5-4CC4-B205-145B651F3EF2}" type="presOf" srcId="{5F42B000-6D8D-438E-A0F6-2E47D9468FDA}" destId="{CE7D9066-B0C0-434B-A4E6-981FB8790934}" srcOrd="1" destOrd="0" presId="urn:microsoft.com/office/officeart/2009/3/layout/HorizontalOrganizationChart"/>
    <dgm:cxn modelId="{36C0575E-42D5-4263-81B3-9ECC61F59BC7}" type="presOf" srcId="{02907F4B-D9AD-4734-ADE7-EB0B94B163B2}" destId="{5589D8D6-3569-403C-8A73-E20938504FA0}" srcOrd="1" destOrd="0" presId="urn:microsoft.com/office/officeart/2009/3/layout/HorizontalOrganizationChart"/>
    <dgm:cxn modelId="{53804654-2599-4CBF-8CAD-F0FA1ADF2666}" type="presOf" srcId="{4A26B63D-4D85-4F72-9116-BEC789F889B6}" destId="{56D667E0-8E65-465E-BD3C-A342A166B176}" srcOrd="0" destOrd="0" presId="urn:microsoft.com/office/officeart/2009/3/layout/HorizontalOrganizationChart"/>
    <dgm:cxn modelId="{BDA93355-25E8-4AB7-9ADA-0ABD744D379F}" type="presOf" srcId="{AF7085F8-556C-499F-B822-DAC42B48C6DA}" destId="{660440E8-15D4-4D88-84A4-5229A504C795}" srcOrd="0" destOrd="0" presId="urn:microsoft.com/office/officeart/2009/3/layout/HorizontalOrganizationChart"/>
    <dgm:cxn modelId="{49DBD57A-23A2-4916-BC4C-B50AF4F941AB}" srcId="{722AB390-56C6-46F0-87D3-05B85053584F}" destId="{02907F4B-D9AD-4734-ADE7-EB0B94B163B2}" srcOrd="0" destOrd="0" parTransId="{AF7085F8-556C-499F-B822-DAC42B48C6DA}" sibTransId="{DDE80621-B62E-45B1-BEA6-B2CFB616208E}"/>
    <dgm:cxn modelId="{2DFE0D7D-FE32-4BAE-93DB-F8B56B8CB71B}" type="presOf" srcId="{A8360087-BB5D-4A80-B96D-05D1D5AB41CB}" destId="{DF23266F-A7AB-4DB9-BC15-E309BC48DC12}" srcOrd="1" destOrd="0" presId="urn:microsoft.com/office/officeart/2009/3/layout/HorizontalOrganizationChart"/>
    <dgm:cxn modelId="{7FBAE994-3E2C-432A-9F8F-D5B33CC5C9F9}" type="presOf" srcId="{02907F4B-D9AD-4734-ADE7-EB0B94B163B2}" destId="{DF668F40-4816-46B6-B6FB-C7A946B0F2EA}" srcOrd="0" destOrd="0" presId="urn:microsoft.com/office/officeart/2009/3/layout/HorizontalOrganizationChart"/>
    <dgm:cxn modelId="{C6CD9795-498F-4341-B962-273857B26D9D}" type="presOf" srcId="{CF386C5D-6134-45AC-AF7E-1B6D0205F81C}" destId="{951194E5-886B-46EC-9C19-7404BAC49ACB}" srcOrd="0" destOrd="0" presId="urn:microsoft.com/office/officeart/2009/3/layout/HorizontalOrganizationChart"/>
    <dgm:cxn modelId="{F762149D-1590-4130-842D-D6E987179F33}" type="presOf" srcId="{07485BE9-C6F6-433C-BBD9-84809B61C877}" destId="{AB128B12-5606-4E66-BD21-79FAA6490BD4}" srcOrd="0" destOrd="0" presId="urn:microsoft.com/office/officeart/2009/3/layout/HorizontalOrganizationChart"/>
    <dgm:cxn modelId="{0F9D52AA-1255-4161-89E4-0C797D9805CA}" srcId="{CF386C5D-6134-45AC-AF7E-1B6D0205F81C}" destId="{722AB390-56C6-46F0-87D3-05B85053584F}" srcOrd="0" destOrd="0" parTransId="{D6999C7C-78D2-4EA0-B1B0-9CD362736941}" sibTransId="{5268E5C6-6E1C-4EFA-8ED0-69D11186B2C6}"/>
    <dgm:cxn modelId="{B67317D5-7D4E-49AD-BE64-9EF3CB692F1B}" type="presOf" srcId="{88B651D4-D35C-4E00-9AF9-73256595D155}" destId="{A322A122-7236-4236-9772-995CBCC7FC7C}" srcOrd="0" destOrd="0" presId="urn:microsoft.com/office/officeart/2009/3/layout/HorizontalOrganizationChart"/>
    <dgm:cxn modelId="{0B4106C2-7E56-475F-81B6-A99F3BBD9112}" type="presParOf" srcId="{951194E5-886B-46EC-9C19-7404BAC49ACB}" destId="{AE8526F6-964F-4C26-91B6-BB5DC90AB27C}" srcOrd="0" destOrd="0" presId="urn:microsoft.com/office/officeart/2009/3/layout/HorizontalOrganizationChart"/>
    <dgm:cxn modelId="{02ACC588-28B7-474B-A7AC-84D24D008586}" type="presParOf" srcId="{AE8526F6-964F-4C26-91B6-BB5DC90AB27C}" destId="{F980CE69-6600-4832-A305-349A70B8458E}" srcOrd="0" destOrd="0" presId="urn:microsoft.com/office/officeart/2009/3/layout/HorizontalOrganizationChart"/>
    <dgm:cxn modelId="{D3DCF0E6-008C-4395-AF6F-8CC95F6C8D06}" type="presParOf" srcId="{F980CE69-6600-4832-A305-349A70B8458E}" destId="{B21AE80C-0952-4F61-93DC-1D1A7F6DCA84}" srcOrd="0" destOrd="0" presId="urn:microsoft.com/office/officeart/2009/3/layout/HorizontalOrganizationChart"/>
    <dgm:cxn modelId="{4A1C6458-961F-4CC2-A06D-6BE3B3040A9A}" type="presParOf" srcId="{F980CE69-6600-4832-A305-349A70B8458E}" destId="{938B5798-5892-410F-82B0-6516A0559B41}" srcOrd="1" destOrd="0" presId="urn:microsoft.com/office/officeart/2009/3/layout/HorizontalOrganizationChart"/>
    <dgm:cxn modelId="{C3E9B438-8861-4ABE-8792-4684C32B9C08}" type="presParOf" srcId="{AE8526F6-964F-4C26-91B6-BB5DC90AB27C}" destId="{0A03F852-1029-413D-92D4-ADB20171151B}" srcOrd="1" destOrd="0" presId="urn:microsoft.com/office/officeart/2009/3/layout/HorizontalOrganizationChart"/>
    <dgm:cxn modelId="{F9BC09EB-BB33-4A7B-ACB3-D43CD5A9B480}" type="presParOf" srcId="{0A03F852-1029-413D-92D4-ADB20171151B}" destId="{660440E8-15D4-4D88-84A4-5229A504C795}" srcOrd="0" destOrd="0" presId="urn:microsoft.com/office/officeart/2009/3/layout/HorizontalOrganizationChart"/>
    <dgm:cxn modelId="{11DCBCBE-F9A0-4C39-915C-30FCF426C3A8}" type="presParOf" srcId="{0A03F852-1029-413D-92D4-ADB20171151B}" destId="{C1D16AAE-2951-4440-8D30-AFFA807DB0F6}" srcOrd="1" destOrd="0" presId="urn:microsoft.com/office/officeart/2009/3/layout/HorizontalOrganizationChart"/>
    <dgm:cxn modelId="{2D35F266-1600-43FE-BEDC-0E7355147BBF}" type="presParOf" srcId="{C1D16AAE-2951-4440-8D30-AFFA807DB0F6}" destId="{7E43E172-2EFA-476C-B87A-0F4ECA19ADBA}" srcOrd="0" destOrd="0" presId="urn:microsoft.com/office/officeart/2009/3/layout/HorizontalOrganizationChart"/>
    <dgm:cxn modelId="{7814B4E8-4F07-4F8D-834B-E3A0C5E86CCF}" type="presParOf" srcId="{7E43E172-2EFA-476C-B87A-0F4ECA19ADBA}" destId="{DF668F40-4816-46B6-B6FB-C7A946B0F2EA}" srcOrd="0" destOrd="0" presId="urn:microsoft.com/office/officeart/2009/3/layout/HorizontalOrganizationChart"/>
    <dgm:cxn modelId="{CEEA0F48-1F62-4C74-A0A8-CDCBD8DA6498}" type="presParOf" srcId="{7E43E172-2EFA-476C-B87A-0F4ECA19ADBA}" destId="{5589D8D6-3569-403C-8A73-E20938504FA0}" srcOrd="1" destOrd="0" presId="urn:microsoft.com/office/officeart/2009/3/layout/HorizontalOrganizationChart"/>
    <dgm:cxn modelId="{1B9C2158-D9D7-44FB-BF57-1D55EA75C918}" type="presParOf" srcId="{C1D16AAE-2951-4440-8D30-AFFA807DB0F6}" destId="{62D27A1A-7AAC-44A1-9CAF-9FBFC00BFD3C}" srcOrd="1" destOrd="0" presId="urn:microsoft.com/office/officeart/2009/3/layout/HorizontalOrganizationChart"/>
    <dgm:cxn modelId="{C24657D8-737B-4489-819B-800FFD1936A9}" type="presParOf" srcId="{C1D16AAE-2951-4440-8D30-AFFA807DB0F6}" destId="{D416D313-2181-4189-A93C-6A9CD666B3F2}" srcOrd="2" destOrd="0" presId="urn:microsoft.com/office/officeart/2009/3/layout/HorizontalOrganizationChart"/>
    <dgm:cxn modelId="{887DAFE3-F3BB-4BF0-B3C7-796CD5835EA6}" type="presParOf" srcId="{0A03F852-1029-413D-92D4-ADB20171151B}" destId="{AB128B12-5606-4E66-BD21-79FAA6490BD4}" srcOrd="2" destOrd="0" presId="urn:microsoft.com/office/officeart/2009/3/layout/HorizontalOrganizationChart"/>
    <dgm:cxn modelId="{518B4A18-5D8C-425E-9CF9-280177357323}" type="presParOf" srcId="{0A03F852-1029-413D-92D4-ADB20171151B}" destId="{D1DDC55C-CCA1-440D-BAFB-A35B88439138}" srcOrd="3" destOrd="0" presId="urn:microsoft.com/office/officeart/2009/3/layout/HorizontalOrganizationChart"/>
    <dgm:cxn modelId="{82EAC4D6-F4BC-4B20-9E6B-E35F79735156}" type="presParOf" srcId="{D1DDC55C-CCA1-440D-BAFB-A35B88439138}" destId="{43141D6E-4491-42C1-8EF9-E535CBA2DDB9}" srcOrd="0" destOrd="0" presId="urn:microsoft.com/office/officeart/2009/3/layout/HorizontalOrganizationChart"/>
    <dgm:cxn modelId="{0608E6D4-213C-488E-9ED8-8344CAE64FAF}" type="presParOf" srcId="{43141D6E-4491-42C1-8EF9-E535CBA2DDB9}" destId="{E67FF63E-ECE3-4BDA-8E1F-AF3F1C0AFE56}" srcOrd="0" destOrd="0" presId="urn:microsoft.com/office/officeart/2009/3/layout/HorizontalOrganizationChart"/>
    <dgm:cxn modelId="{09A15585-B468-43BB-8B43-08A45F1574B1}" type="presParOf" srcId="{43141D6E-4491-42C1-8EF9-E535CBA2DDB9}" destId="{CE7D9066-B0C0-434B-A4E6-981FB8790934}" srcOrd="1" destOrd="0" presId="urn:microsoft.com/office/officeart/2009/3/layout/HorizontalOrganizationChart"/>
    <dgm:cxn modelId="{CABB0B37-6344-4123-BDCC-2EF25BBE12D6}" type="presParOf" srcId="{D1DDC55C-CCA1-440D-BAFB-A35B88439138}" destId="{C2664AA9-5F59-4959-985A-CED940D3FD21}" srcOrd="1" destOrd="0" presId="urn:microsoft.com/office/officeart/2009/3/layout/HorizontalOrganizationChart"/>
    <dgm:cxn modelId="{F3D17D2B-CFF5-4854-A06D-CD3ADE949DE2}" type="presParOf" srcId="{D1DDC55C-CCA1-440D-BAFB-A35B88439138}" destId="{C6B41354-7B69-4686-A6E6-2FE46652038F}" srcOrd="2" destOrd="0" presId="urn:microsoft.com/office/officeart/2009/3/layout/HorizontalOrganizationChart"/>
    <dgm:cxn modelId="{3C3AA00C-7B4C-4F84-A777-27A95F6E84EA}" type="presParOf" srcId="{0A03F852-1029-413D-92D4-ADB20171151B}" destId="{56D667E0-8E65-465E-BD3C-A342A166B176}" srcOrd="4" destOrd="0" presId="urn:microsoft.com/office/officeart/2009/3/layout/HorizontalOrganizationChart"/>
    <dgm:cxn modelId="{C9DDC792-7EDA-431A-8DA1-365C7C07F617}" type="presParOf" srcId="{0A03F852-1029-413D-92D4-ADB20171151B}" destId="{C8C4A145-674A-4ACA-9A66-DA948925B27A}" srcOrd="5" destOrd="0" presId="urn:microsoft.com/office/officeart/2009/3/layout/HorizontalOrganizationChart"/>
    <dgm:cxn modelId="{E517A128-EA35-4AE0-A5BD-D56B8D7D5234}" type="presParOf" srcId="{C8C4A145-674A-4ACA-9A66-DA948925B27A}" destId="{2ED52CDA-F2F2-4B31-B9D3-2E0BC4CC55F7}" srcOrd="0" destOrd="0" presId="urn:microsoft.com/office/officeart/2009/3/layout/HorizontalOrganizationChart"/>
    <dgm:cxn modelId="{6B389917-1230-40D1-8907-5F2BEF3DC236}" type="presParOf" srcId="{2ED52CDA-F2F2-4B31-B9D3-2E0BC4CC55F7}" destId="{8153FEB5-A916-4F86-BE1B-648942BE7089}" srcOrd="0" destOrd="0" presId="urn:microsoft.com/office/officeart/2009/3/layout/HorizontalOrganizationChart"/>
    <dgm:cxn modelId="{D020D6E9-5262-4DDF-98A7-458D30115639}" type="presParOf" srcId="{2ED52CDA-F2F2-4B31-B9D3-2E0BC4CC55F7}" destId="{DF23266F-A7AB-4DB9-BC15-E309BC48DC12}" srcOrd="1" destOrd="0" presId="urn:microsoft.com/office/officeart/2009/3/layout/HorizontalOrganizationChart"/>
    <dgm:cxn modelId="{86B3F141-46B9-4EC9-A695-3132F3950757}" type="presParOf" srcId="{C8C4A145-674A-4ACA-9A66-DA948925B27A}" destId="{875F807F-DB8D-41C2-AFD9-282B5CA7841C}" srcOrd="1" destOrd="0" presId="urn:microsoft.com/office/officeart/2009/3/layout/HorizontalOrganizationChart"/>
    <dgm:cxn modelId="{E7D909BA-80AD-47BD-939B-0104CD57C7E6}" type="presParOf" srcId="{C8C4A145-674A-4ACA-9A66-DA948925B27A}" destId="{B83182A2-EACB-4F5D-B534-D0515A1D464A}" srcOrd="2" destOrd="0" presId="urn:microsoft.com/office/officeart/2009/3/layout/HorizontalOrganizationChart"/>
    <dgm:cxn modelId="{34B492EB-24D3-47EF-B0F0-0104FA2E9169}" type="presParOf" srcId="{0A03F852-1029-413D-92D4-ADB20171151B}" destId="{A322A122-7236-4236-9772-995CBCC7FC7C}" srcOrd="6" destOrd="0" presId="urn:microsoft.com/office/officeart/2009/3/layout/HorizontalOrganizationChart"/>
    <dgm:cxn modelId="{C05A7B3D-43B7-4E77-9555-A1514B66FC1D}" type="presParOf" srcId="{0A03F852-1029-413D-92D4-ADB20171151B}" destId="{B5B6DD4C-EDA7-43A9-89DD-9F890AE83F6D}" srcOrd="7" destOrd="0" presId="urn:microsoft.com/office/officeart/2009/3/layout/HorizontalOrganizationChart"/>
    <dgm:cxn modelId="{AC2FC702-95F1-4D7B-8690-F814ED3D6C09}" type="presParOf" srcId="{B5B6DD4C-EDA7-43A9-89DD-9F890AE83F6D}" destId="{6924F0AC-813D-4E2A-BC81-BC6BB480B5BA}" srcOrd="0" destOrd="0" presId="urn:microsoft.com/office/officeart/2009/3/layout/HorizontalOrganizationChart"/>
    <dgm:cxn modelId="{9696488A-148B-46AF-A3F2-6631F276F011}" type="presParOf" srcId="{6924F0AC-813D-4E2A-BC81-BC6BB480B5BA}" destId="{19E385AC-D635-4A7F-A421-D3C7401162AF}" srcOrd="0" destOrd="0" presId="urn:microsoft.com/office/officeart/2009/3/layout/HorizontalOrganizationChart"/>
    <dgm:cxn modelId="{B10CAF77-7EFA-45FB-94FB-FCEC868265D6}" type="presParOf" srcId="{6924F0AC-813D-4E2A-BC81-BC6BB480B5BA}" destId="{564D5511-814C-487A-850B-7BF5DEEA7AB2}" srcOrd="1" destOrd="0" presId="urn:microsoft.com/office/officeart/2009/3/layout/HorizontalOrganizationChart"/>
    <dgm:cxn modelId="{AA430292-3714-4955-8899-A13BC69B7669}" type="presParOf" srcId="{B5B6DD4C-EDA7-43A9-89DD-9F890AE83F6D}" destId="{D2EA9A45-7C1D-427E-8079-08442AEF7F44}" srcOrd="1" destOrd="0" presId="urn:microsoft.com/office/officeart/2009/3/layout/HorizontalOrganizationChart"/>
    <dgm:cxn modelId="{F7AE9DEC-0866-4CD5-9333-8661543D1F8B}" type="presParOf" srcId="{B5B6DD4C-EDA7-43A9-89DD-9F890AE83F6D}" destId="{D8A9D25B-F4FD-4A7E-8426-2C40E2D7ABF9}" srcOrd="2" destOrd="0" presId="urn:microsoft.com/office/officeart/2009/3/layout/HorizontalOrganizationChart"/>
    <dgm:cxn modelId="{A8B95A73-7535-4D0B-BB63-2D42C5456636}" type="presParOf" srcId="{AE8526F6-964F-4C26-91B6-BB5DC90AB27C}" destId="{35A8138D-C791-45E3-8731-F2C4D85B966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2A122-7236-4236-9772-995CBCC7FC7C}">
      <dsp:nvSpPr>
        <dsp:cNvPr id="0" name=""/>
        <dsp:cNvSpPr/>
      </dsp:nvSpPr>
      <dsp:spPr>
        <a:xfrm>
          <a:off x="2886988" y="1974014"/>
          <a:ext cx="494300" cy="15941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7150" y="0"/>
              </a:lnTo>
              <a:lnTo>
                <a:pt x="247150" y="1594118"/>
              </a:lnTo>
              <a:lnTo>
                <a:pt x="494300" y="1594118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667E0-8E65-465E-BD3C-A342A166B176}">
      <dsp:nvSpPr>
        <dsp:cNvPr id="0" name=""/>
        <dsp:cNvSpPr/>
      </dsp:nvSpPr>
      <dsp:spPr>
        <a:xfrm>
          <a:off x="2886988" y="1974014"/>
          <a:ext cx="494300" cy="5313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7150" y="0"/>
              </a:lnTo>
              <a:lnTo>
                <a:pt x="247150" y="531372"/>
              </a:lnTo>
              <a:lnTo>
                <a:pt x="494300" y="531372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28B12-5606-4E66-BD21-79FAA6490BD4}">
      <dsp:nvSpPr>
        <dsp:cNvPr id="0" name=""/>
        <dsp:cNvSpPr/>
      </dsp:nvSpPr>
      <dsp:spPr>
        <a:xfrm>
          <a:off x="2886988" y="1442641"/>
          <a:ext cx="494300" cy="531372"/>
        </a:xfrm>
        <a:custGeom>
          <a:avLst/>
          <a:gdLst/>
          <a:ahLst/>
          <a:cxnLst/>
          <a:rect l="0" t="0" r="0" b="0"/>
          <a:pathLst>
            <a:path>
              <a:moveTo>
                <a:pt x="0" y="531372"/>
              </a:moveTo>
              <a:lnTo>
                <a:pt x="247150" y="531372"/>
              </a:lnTo>
              <a:lnTo>
                <a:pt x="247150" y="0"/>
              </a:lnTo>
              <a:lnTo>
                <a:pt x="494300" y="0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0440E8-15D4-4D88-84A4-5229A504C795}">
      <dsp:nvSpPr>
        <dsp:cNvPr id="0" name=""/>
        <dsp:cNvSpPr/>
      </dsp:nvSpPr>
      <dsp:spPr>
        <a:xfrm>
          <a:off x="2886988" y="379896"/>
          <a:ext cx="494300" cy="1594118"/>
        </a:xfrm>
        <a:custGeom>
          <a:avLst/>
          <a:gdLst/>
          <a:ahLst/>
          <a:cxnLst/>
          <a:rect l="0" t="0" r="0" b="0"/>
          <a:pathLst>
            <a:path>
              <a:moveTo>
                <a:pt x="0" y="1594118"/>
              </a:moveTo>
              <a:lnTo>
                <a:pt x="247150" y="1594118"/>
              </a:lnTo>
              <a:lnTo>
                <a:pt x="247150" y="0"/>
              </a:lnTo>
              <a:lnTo>
                <a:pt x="494300" y="0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1AE80C-0952-4F61-93DC-1D1A7F6DCA84}">
      <dsp:nvSpPr>
        <dsp:cNvPr id="0" name=""/>
        <dsp:cNvSpPr/>
      </dsp:nvSpPr>
      <dsp:spPr>
        <a:xfrm>
          <a:off x="415487" y="1597110"/>
          <a:ext cx="2471501" cy="7538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Nom du circuit </a:t>
          </a:r>
        </a:p>
      </dsp:txBody>
      <dsp:txXfrm>
        <a:off x="415487" y="1597110"/>
        <a:ext cx="2471501" cy="753807"/>
      </dsp:txXfrm>
    </dsp:sp>
    <dsp:sp modelId="{DF668F40-4816-46B6-B6FB-C7A946B0F2EA}">
      <dsp:nvSpPr>
        <dsp:cNvPr id="0" name=""/>
        <dsp:cNvSpPr/>
      </dsp:nvSpPr>
      <dsp:spPr>
        <a:xfrm>
          <a:off x="3381289" y="2992"/>
          <a:ext cx="2471501" cy="7538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 err="1"/>
            <a:t>modelsim</a:t>
          </a:r>
          <a:endParaRPr lang="fr-FR" sz="3300" kern="1200" dirty="0"/>
        </a:p>
      </dsp:txBody>
      <dsp:txXfrm>
        <a:off x="3381289" y="2992"/>
        <a:ext cx="2471501" cy="753807"/>
      </dsp:txXfrm>
    </dsp:sp>
    <dsp:sp modelId="{E67FF63E-ECE3-4BDA-8E1F-AF3F1C0AFE56}">
      <dsp:nvSpPr>
        <dsp:cNvPr id="0" name=""/>
        <dsp:cNvSpPr/>
      </dsp:nvSpPr>
      <dsp:spPr>
        <a:xfrm>
          <a:off x="3381289" y="1065737"/>
          <a:ext cx="2471501" cy="7538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Quartus</a:t>
          </a:r>
        </a:p>
      </dsp:txBody>
      <dsp:txXfrm>
        <a:off x="3381289" y="1065737"/>
        <a:ext cx="2471501" cy="753807"/>
      </dsp:txXfrm>
    </dsp:sp>
    <dsp:sp modelId="{8153FEB5-A916-4F86-BE1B-648942BE7089}">
      <dsp:nvSpPr>
        <dsp:cNvPr id="0" name=""/>
        <dsp:cNvSpPr/>
      </dsp:nvSpPr>
      <dsp:spPr>
        <a:xfrm>
          <a:off x="3381289" y="2128483"/>
          <a:ext cx="2471501" cy="7538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SRC</a:t>
          </a:r>
        </a:p>
      </dsp:txBody>
      <dsp:txXfrm>
        <a:off x="3381289" y="2128483"/>
        <a:ext cx="2471501" cy="753807"/>
      </dsp:txXfrm>
    </dsp:sp>
    <dsp:sp modelId="{19E385AC-D635-4A7F-A421-D3C7401162AF}">
      <dsp:nvSpPr>
        <dsp:cNvPr id="0" name=""/>
        <dsp:cNvSpPr/>
      </dsp:nvSpPr>
      <dsp:spPr>
        <a:xfrm>
          <a:off x="3381289" y="3191228"/>
          <a:ext cx="2471501" cy="7538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Test </a:t>
          </a:r>
          <a:r>
            <a:rPr lang="fr-FR" sz="3300" kern="1200" dirty="0" err="1"/>
            <a:t>bench</a:t>
          </a:r>
          <a:endParaRPr lang="fr-FR" sz="3300" kern="1200" dirty="0"/>
        </a:p>
      </dsp:txBody>
      <dsp:txXfrm>
        <a:off x="3381289" y="3191228"/>
        <a:ext cx="2471501" cy="753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5677BFC-107F-4AED-9F5D-C911589288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52212A0-5E65-4FA6-83D1-6A39C600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03DF9-6A8C-4907-8941-A41B1558424B}" type="datetime1">
              <a:rPr lang="fr-FR" smtClean="0"/>
              <a:t>10/09/2020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5FA2E0-E01E-4F8F-AA28-D19E6F34CE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23010C-A50A-420C-B820-A6E3C09B38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CEFF3-FEEA-4959-B495-0CD129950C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2850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E2815B-D235-4494-BE43-8440AAA8EF67}" type="datetime1">
              <a:rPr lang="fr-FR" noProof="0" smtClean="0"/>
              <a:t>10/09/2020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3983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960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e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e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e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e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e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e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e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e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e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e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e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e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e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e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e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e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e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e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e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e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e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e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e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e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e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e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e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e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e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e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e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e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e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e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e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e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e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 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e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e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e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e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e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e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e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e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e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e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e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e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e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DB5D7B3-3D7C-40B9-8E18-151FF17F3F21}" type="datetime1">
              <a:rPr lang="fr-FR" noProof="0" smtClean="0"/>
              <a:t>10/09/2020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2657F4-51E4-458B-943C-697D1770DFE6}" type="datetime1">
              <a:rPr lang="fr-FR" noProof="0" smtClean="0"/>
              <a:t>10/09/2020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0D22D1-3854-40D1-BAA2-91B6F62546FA}" type="datetime1">
              <a:rPr lang="fr-FR" noProof="0" smtClean="0"/>
              <a:t>10/09/2020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E2D1F5-8F10-4BD9-8A6F-512700AF906A}" type="datetime1">
              <a:rPr lang="fr-FR" noProof="0" smtClean="0"/>
              <a:t>10/09/2020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0" name="Zone de text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Zone de text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4555DA-7E17-4CF3-8CD6-4BE27CC3E0B7}" type="datetime1">
              <a:rPr lang="fr-FR" noProof="0" smtClean="0"/>
              <a:t>10/09/2020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E211C0-06EF-4BF6-9A28-26F4DA08A46F}" type="datetime1">
              <a:rPr lang="fr-FR" noProof="0" smtClean="0"/>
              <a:t>10/09/2020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60C2D5-AD8E-4F85-BD51-E204FFC9518B}" type="datetime1">
              <a:rPr lang="fr-FR" noProof="0" smtClean="0"/>
              <a:t>10/09/2020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8AB8BD-EE51-49DA-A737-A7C2B50704A8}" type="datetime1">
              <a:rPr lang="fr-FR" noProof="0" smtClean="0"/>
              <a:t>10/09/2020</a:t>
            </a:fld>
            <a:endParaRPr lang="fr-FR" noProof="0"/>
          </a:p>
        </p:txBody>
      </p:sp>
      <p:sp>
        <p:nvSpPr>
          <p:cNvPr id="5" name="Espace réservé a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3DDEC2-4816-4932-A4C1-F2D3A44A0D49}" type="datetime1">
              <a:rPr lang="fr-FR" noProof="0" smtClean="0"/>
              <a:t>10/09/2020</a:t>
            </a:fld>
            <a:endParaRPr lang="fr-FR" noProof="0"/>
          </a:p>
        </p:txBody>
      </p:sp>
      <p:sp>
        <p:nvSpPr>
          <p:cNvPr id="5" name="Espace réservé a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F7843B-CE85-4D1F-8CC0-D044757FC283}" type="datetime1">
              <a:rPr lang="fr-FR" noProof="0" smtClean="0"/>
              <a:t>10/09/2020</a:t>
            </a:fld>
            <a:endParaRPr lang="fr-FR" noProof="0"/>
          </a:p>
        </p:txBody>
      </p:sp>
      <p:sp>
        <p:nvSpPr>
          <p:cNvPr id="5" name="Espace réservé a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36E763-58A2-4DB7-8BEC-56F43F326278}" type="datetime1">
              <a:rPr lang="fr-FR" noProof="0" smtClean="0"/>
              <a:t>10/09/2020</a:t>
            </a:fld>
            <a:endParaRPr lang="fr-FR" noProof="0"/>
          </a:p>
        </p:txBody>
      </p:sp>
      <p:sp>
        <p:nvSpPr>
          <p:cNvPr id="5" name="Espace réservé a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à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E01416-A2B6-411A-9E8A-3E45F05BC40F}" type="datetime1">
              <a:rPr lang="fr-FR" noProof="0" smtClean="0"/>
              <a:t>10/09/2020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6731B3-7F4D-4772-9C3A-49F819CF6856}" type="datetime1">
              <a:rPr lang="fr-FR" noProof="0" smtClean="0"/>
              <a:t>10/09/2020</a:t>
            </a:fld>
            <a:endParaRPr lang="fr-FR" noProof="0"/>
          </a:p>
        </p:txBody>
      </p:sp>
      <p:sp>
        <p:nvSpPr>
          <p:cNvPr id="8" name="Espace réservé a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à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B070DA-01CF-4BFE-A6E2-333C4A04D74E}" type="datetime1">
              <a:rPr lang="fr-FR" noProof="0" smtClean="0"/>
              <a:t>10/09/2020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9ECC53-48A5-4CEE-9206-CA851ADF3E51}" type="datetime1">
              <a:rPr lang="fr-FR" noProof="0" smtClean="0"/>
              <a:t>10/09/2020</a:t>
            </a:fld>
            <a:endParaRPr lang="fr-FR" noProof="0"/>
          </a:p>
        </p:txBody>
      </p:sp>
      <p:sp>
        <p:nvSpPr>
          <p:cNvPr id="3" name="Espace réservé a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778F6C-6FE2-474D-A3F0-661A2316902B}" type="datetime1">
              <a:rPr lang="fr-FR" noProof="0" smtClean="0"/>
              <a:t>10/09/2020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53FA6A-77C6-47AA-BF52-2897BA8793C6}" type="datetime1">
              <a:rPr lang="fr-FR" noProof="0" smtClean="0"/>
              <a:t>10/09/2020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e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e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e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e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e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e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e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e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e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e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gne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e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e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e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e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e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e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e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e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e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e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e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e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e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e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e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e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e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e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e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e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e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e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e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5D10F8F-F611-4534-927B-E7BD3334945A}" type="datetime1">
              <a:rPr lang="fr-FR" noProof="0" smtClean="0"/>
              <a:t>10/09/2020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zestedesavoir.com/tutoriels/371/les-compteurs-numeriques/" TargetMode="External"/><Relationship Id="rId7" Type="http://schemas.openxmlformats.org/officeDocument/2006/relationships/hyperlink" Target="https://www.google.com/url?sa=t&amp;rct=j&amp;q=&amp;esrc=s&amp;source=web&amp;cd=&amp;cad=rja&amp;uact=8&amp;ved=2ahUKEwj0-Ou3sNzrAhV6QRUIHStqDpUQFjAAegQIBBAB&amp;url=http%3A%2F%2Fwww.brodeurelectronique.com%2Fprojets%2FprojetVHDL%2FprojetVHDL.pdf&amp;usg=AOvVaw3JFJDWXH7LhsfGT28B5POx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hyperlink" Target="https://www.hella.com/techworld/fr/Technique/Capteurs-et-Actionneurs/Capteur-ABS-vitesse-roue-depannage-4074/" TargetMode="External"/><Relationship Id="rId5" Type="http://schemas.openxmlformats.org/officeDocument/2006/relationships/hyperlink" Target="https://www.google.com/url?sa=t&amp;source=web&amp;rct=j&amp;url=http://www.uqac.ca/ht2bui/compteur_vhdl.pdf&amp;ved=2ahUKEwit2oP7mdjrAhVD3aQKHeRoB34QFjAAegQIAhAB&amp;usg=AOvVaw35ySB3fxSEJ0PCmHFOJsI-" TargetMode="External"/><Relationship Id="rId4" Type="http://schemas.openxmlformats.org/officeDocument/2006/relationships/hyperlink" Target="https://www.enib.fr/~kerhoas/vhdl_lab1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e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79" name="Imag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 4" descr="gros plan de circuit imprimé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e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angle avec coins arrondis en diagonale 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e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e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e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e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e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e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e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e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e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e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e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e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e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e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e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e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e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e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556" y="2304523"/>
            <a:ext cx="6858000" cy="1132150"/>
          </a:xfrm>
        </p:spPr>
        <p:txBody>
          <a:bodyPr rtlCol="0"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PROJET D’EVALUATION DU COURS VHDL &amp; CIRCUITS REPROGRAMMABLES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367350"/>
            <a:ext cx="6857999" cy="1187717"/>
          </a:xfrm>
        </p:spPr>
        <p:txBody>
          <a:bodyPr rtlCol="0">
            <a:normAutofit/>
          </a:bodyPr>
          <a:lstStyle/>
          <a:p>
            <a:pPr algn="ctr"/>
            <a:r>
              <a:rPr lang="fr-FR" sz="27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Calculateur de vitesse de rotation d’un moteur par comptage d’impulsion</a:t>
            </a:r>
            <a:endParaRPr lang="fr-FR" sz="27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A4BD245-1E5C-4E9B-8608-46BD25C1C08A}"/>
              </a:ext>
            </a:extLst>
          </p:cNvPr>
          <p:cNvSpPr txBox="1"/>
          <p:nvPr/>
        </p:nvSpPr>
        <p:spPr>
          <a:xfrm>
            <a:off x="8418743" y="5978863"/>
            <a:ext cx="3773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Réalisé par : MIKOU Badr </a:t>
            </a:r>
          </a:p>
          <a:p>
            <a:r>
              <a:rPr lang="fr-FR" sz="2000" dirty="0"/>
              <a:t>Encadré par : </a:t>
            </a:r>
            <a:r>
              <a:rPr lang="fr-FR" sz="2000" dirty="0">
                <a:effectLst/>
                <a:ea typeface="Calibri" panose="020F0502020204030204" pitchFamily="34" charset="0"/>
              </a:rPr>
              <a:t>Pr. MANSOURI Anass</a:t>
            </a:r>
            <a:endParaRPr lang="fr-FR" sz="20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DC0D03F-9BF3-4FE7-B466-F0B704A80B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618" y="0"/>
            <a:ext cx="1980372" cy="110969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5153B6-3E1F-40FE-963B-6AB4E7BF2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8015" y="-11909"/>
            <a:ext cx="1980372" cy="110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1A597D9-0ED1-47BC-9A03-4361198921B8}"/>
              </a:ext>
            </a:extLst>
          </p:cNvPr>
          <p:cNvSpPr/>
          <p:nvPr/>
        </p:nvSpPr>
        <p:spPr>
          <a:xfrm>
            <a:off x="2087217" y="2421834"/>
            <a:ext cx="8017565" cy="2014331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078988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48047D1-F592-413A-A61C-8038FC7D68A2}"/>
              </a:ext>
            </a:extLst>
          </p:cNvPr>
          <p:cNvSpPr/>
          <p:nvPr/>
        </p:nvSpPr>
        <p:spPr>
          <a:xfrm>
            <a:off x="2087217" y="2421834"/>
            <a:ext cx="8017565" cy="2014331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/>
              <a:t>Index </a:t>
            </a:r>
          </a:p>
        </p:txBody>
      </p:sp>
    </p:spTree>
    <p:extLst>
      <p:ext uri="{BB962C8B-B14F-4D97-AF65-F5344CB8AC3E}">
        <p14:creationId xmlns:p14="http://schemas.microsoft.com/office/powerpoint/2010/main" val="417415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E5E1FF-A223-4AF4-B5E4-83B16BCDBFD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1847850" algn="l"/>
              </a:tabLst>
            </a:pPr>
            <a:r>
              <a:rPr lang="fr-FR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https://zestedesavoir.com/tutoriels/371/les-compteurs-numeriques/</a:t>
            </a:r>
            <a:endParaRPr lang="fr-F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1847850" algn="l"/>
              </a:tabLst>
            </a:pPr>
            <a:r>
              <a:rPr lang="fr-FR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https://www.enib.fr/~kerhoas/vhdl_lab1.html</a:t>
            </a:r>
            <a:endParaRPr lang="fr-F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1847850" algn="l"/>
              </a:tabLst>
            </a:pPr>
            <a:r>
              <a:rPr lang="fr-FR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https://www.google.com/url?sa=t&amp;source=web&amp;rct=j&amp;url=http://www.uqac.ca/ht2bui/compteur_vhdl.pdf&amp;ved=2ahUKEwit2oP7mdjrAhVD3aQKHeRoB34QFjAAegQIAhAB&amp;usg=AOvVaw35ySB3fxSEJ0PCmHFOJsI-</a:t>
            </a:r>
            <a:endParaRPr lang="fr-F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1847850" algn="l"/>
              </a:tabLst>
            </a:pPr>
            <a:r>
              <a:rPr lang="fr-FR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https://www.hella.com/techworld/fr/Technique/Capteurs-et-Actionneurs/Capteur-ABS-vitesse-roue-depannage-4074/</a:t>
            </a:r>
            <a:endParaRPr lang="fr-F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1847850" algn="l"/>
              </a:tabLst>
            </a:pPr>
            <a:r>
              <a:rPr lang="fr-FR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url?sa=t&amp;rct=j&amp;q=&amp;esrc=s&amp;source=web&amp;cd=&amp;cad=rja&amp;uact=8&amp;ved=2ahUKEwj0-Ou3sNzrAhV6QRUIHStqDpUQFjAAegQIBBAB&amp;url=http%3A%2F%2Fwww.brodeurelectronique.com%2Fprojets%2FprojetVHDL%2FprojetVHDL.pdf&amp;usg=AOvVaw3JFJDWXH7LhsfGT28B5POx</a:t>
            </a:r>
            <a:endParaRPr lang="fr-F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1847850" algn="l"/>
              </a:tabLst>
            </a:pPr>
            <a:r>
              <a:rPr lang="fr-FR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http://nec-itplatform.fr/quest-ce-quun-diviseur-de-frequence/</a:t>
            </a:r>
            <a:endParaRPr lang="fr-F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10C6895-0A76-439F-B3A1-B8E53CCB7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>
            <a:normAutofit/>
          </a:bodyPr>
          <a:lstStyle/>
          <a:p>
            <a:pPr algn="ctr"/>
            <a:r>
              <a:rPr lang="fr-F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3059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animBg="1"/>
      <p:bldP spid="4" grpId="0"/>
    </p:bldLst>
  </p:timing>
  <p:extLst>
    <p:ext uri="{3A86A75C-4F4B-4683-9AE1-C65F6400EC91}">
      <p14:laserTraceLst xmlns:p14="http://schemas.microsoft.com/office/powerpoint/2010/main">
        <p14:tracePtLst>
          <p14:tracePt t="3166" x="6205538" y="3857625"/>
          <p14:tracePt t="3182" x="6062663" y="3768725"/>
          <p14:tracePt t="3199" x="5670550" y="3465513"/>
          <p14:tracePt t="3216" x="5232400" y="3197225"/>
          <p14:tracePt t="3233" x="4983163" y="2990850"/>
          <p14:tracePt t="3249" x="4848225" y="2874963"/>
          <p14:tracePt t="3265" x="4776788" y="2776538"/>
          <p14:tracePt t="3282" x="4724400" y="2705100"/>
          <p14:tracePt t="3299" x="4697413" y="2652713"/>
          <p14:tracePt t="3315" x="4652963" y="2598738"/>
          <p14:tracePt t="3332" x="4598988" y="2536825"/>
          <p14:tracePt t="3349" x="4473575" y="2411413"/>
          <p14:tracePt t="3365" x="4367213" y="2295525"/>
          <p14:tracePt t="3382" x="4241800" y="2197100"/>
          <p14:tracePt t="3399" x="4133850" y="2098675"/>
          <p14:tracePt t="3415" x="4017963" y="2009775"/>
          <p14:tracePt t="3432" x="3840163" y="1893888"/>
          <p14:tracePt t="3449" x="3517900" y="1697038"/>
          <p14:tracePt t="3465" x="3098800" y="1500188"/>
          <p14:tracePt t="3482" x="2776538" y="1322388"/>
          <p14:tracePt t="3499" x="2616200" y="1223963"/>
          <p14:tracePt t="3515" x="2544763" y="1152525"/>
          <p14:tracePt t="3517" x="2509838" y="1125538"/>
          <p14:tracePt t="3532" x="2455863" y="1071563"/>
          <p14:tracePt t="3549" x="2152650" y="938213"/>
          <p14:tracePt t="3565" x="1697038" y="839788"/>
          <p14:tracePt t="3582" x="1303338" y="776288"/>
          <p14:tracePt t="3599" x="1116013" y="768350"/>
          <p14:tracePt t="3615" x="1062038" y="768350"/>
          <p14:tracePt t="3632" x="1027113" y="768350"/>
          <p14:tracePt t="3649" x="946150" y="750888"/>
          <p14:tracePt t="3666" x="741363" y="714375"/>
          <p14:tracePt t="3682" x="509588" y="660400"/>
          <p14:tracePt t="3699" x="374650" y="625475"/>
          <p14:tracePt t="3715" x="339725" y="615950"/>
          <p14:tracePt t="3732" x="339725" y="608013"/>
          <p14:tracePt t="3749" x="347663" y="561975"/>
          <p14:tracePt t="3766" x="374650" y="536575"/>
          <p14:tracePt t="3782" x="384175" y="500063"/>
          <p14:tracePt t="3799" x="384175" y="473075"/>
          <p14:tracePt t="3815" x="384175" y="446088"/>
          <p14:tracePt t="3832" x="384175" y="438150"/>
          <p14:tracePt t="3885" x="384175" y="428625"/>
          <p14:tracePt t="3901" x="384175" y="419100"/>
          <p14:tracePt t="3990" x="384175" y="411163"/>
          <p14:tracePt t="3998" x="384175" y="401638"/>
          <p14:tracePt t="5210" x="6018213" y="3795713"/>
          <p14:tracePt t="5217" x="6010275" y="3795713"/>
          <p14:tracePt t="5225" x="5991225" y="3786188"/>
          <p14:tracePt t="5240" x="5973763" y="3768725"/>
          <p14:tracePt t="5257" x="5688013" y="3633788"/>
          <p14:tracePt t="5273" x="5276850" y="3465513"/>
          <p14:tracePt t="5290" x="4652963" y="3170238"/>
          <p14:tracePt t="5307" x="3894138" y="2776538"/>
          <p14:tracePt t="5323" x="3241675" y="2374900"/>
          <p14:tracePt t="5340" x="2786063" y="1982788"/>
          <p14:tracePt t="5356" x="2527300" y="1616075"/>
          <p14:tracePt t="5373" x="2384425" y="1322388"/>
          <p14:tracePt t="5390" x="2303463" y="1125538"/>
          <p14:tracePt t="5407" x="2259013" y="982663"/>
          <p14:tracePt t="5423" x="2232025" y="901700"/>
          <p14:tracePt t="5440" x="2224088" y="857250"/>
          <p14:tracePt t="5457" x="2205038" y="795338"/>
          <p14:tracePt t="5473" x="2170113" y="741363"/>
          <p14:tracePt t="5490" x="2108200" y="660400"/>
          <p14:tracePt t="5507" x="1990725" y="554038"/>
          <p14:tracePt t="5523" x="1866900" y="455613"/>
          <p14:tracePt t="5540" x="1731963" y="357188"/>
          <p14:tracePt t="5557" x="1598613" y="258763"/>
          <p14:tracePt t="5573" x="1509713" y="152400"/>
          <p14:tracePt t="7042" x="1438275" y="98425"/>
          <p14:tracePt t="7129" x="1438275" y="107950"/>
          <p14:tracePt t="7137" x="1438275" y="204788"/>
          <p14:tracePt t="7145" x="1465263" y="322263"/>
          <p14:tracePt t="7157" x="1500188" y="465138"/>
          <p14:tracePt t="7174" x="1643063" y="803275"/>
          <p14:tracePt t="7191" x="1751013" y="973138"/>
          <p14:tracePt t="7207" x="1847850" y="111601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 descr="gros plan de circuit imprim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fr-FR" sz="6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7"/>
            <a:ext cx="3948493" cy="2632076"/>
          </a:xfrm>
          <a:solidFill>
            <a:schemeClr val="accent5">
              <a:lumMod val="50000"/>
            </a:schemeClr>
          </a:solidFill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fr-FR" dirty="0"/>
              <a:t>L’environnement technique du projet</a:t>
            </a:r>
          </a:p>
          <a:p>
            <a:pPr rtl="0">
              <a:lnSpc>
                <a:spcPct val="110000"/>
              </a:lnSpc>
            </a:pPr>
            <a:r>
              <a:rPr lang="fr-FR" dirty="0"/>
              <a:t>Architecture du projet</a:t>
            </a:r>
          </a:p>
          <a:p>
            <a:pPr rtl="0">
              <a:lnSpc>
                <a:spcPct val="110000"/>
              </a:lnSpc>
            </a:pPr>
            <a:r>
              <a:rPr lang="fr-FR" dirty="0"/>
              <a:t>Conclusion</a:t>
            </a:r>
          </a:p>
          <a:p>
            <a:pPr rtl="0">
              <a:lnSpc>
                <a:spcPct val="110000"/>
              </a:lnSpc>
            </a:pPr>
            <a:r>
              <a:rPr lang="fr-FR" dirty="0"/>
              <a:t>index</a:t>
            </a:r>
          </a:p>
          <a:p>
            <a:pPr rtl="0">
              <a:lnSpc>
                <a:spcPct val="110000"/>
              </a:lnSpc>
            </a:pPr>
            <a:endParaRPr lang="fr-FR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AA1D7E5-8BE3-4E21-AA45-7C21D97ED30E}"/>
              </a:ext>
            </a:extLst>
          </p:cNvPr>
          <p:cNvSpPr/>
          <p:nvPr/>
        </p:nvSpPr>
        <p:spPr>
          <a:xfrm>
            <a:off x="2087217" y="2421834"/>
            <a:ext cx="8017565" cy="2014331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/>
              <a:t>L’environnement technique du projet </a:t>
            </a:r>
          </a:p>
        </p:txBody>
      </p:sp>
    </p:spTree>
    <p:extLst>
      <p:ext uri="{BB962C8B-B14F-4D97-AF65-F5344CB8AC3E}">
        <p14:creationId xmlns:p14="http://schemas.microsoft.com/office/powerpoint/2010/main" val="1130160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6A27236-5A4B-4FFF-B9E3-4E8F082E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L’environnement technologique du projet :</a:t>
            </a: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8DF18017-F496-4B8B-BD9F-F6E8553D38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183273"/>
              </p:ext>
            </p:extLst>
          </p:nvPr>
        </p:nvGraphicFramePr>
        <p:xfrm>
          <a:off x="5406887" y="2585292"/>
          <a:ext cx="6268278" cy="3948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173D7A09-348C-493E-96A5-B353B6BC0344}"/>
              </a:ext>
            </a:extLst>
          </p:cNvPr>
          <p:cNvSpPr txBox="1"/>
          <p:nvPr/>
        </p:nvSpPr>
        <p:spPr>
          <a:xfrm>
            <a:off x="1141412" y="2097088"/>
            <a:ext cx="4265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Compilation et simulation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179F056-5FF4-4445-8397-DFA9EC7E471B}"/>
              </a:ext>
            </a:extLst>
          </p:cNvPr>
          <p:cNvSpPr txBox="1"/>
          <p:nvPr/>
        </p:nvSpPr>
        <p:spPr>
          <a:xfrm>
            <a:off x="1141412" y="2620308"/>
            <a:ext cx="3881162" cy="36985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342900" lvl="0" indent="-342900" algn="just" rtl="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 logiciel utiliser pour la conception des circuits que cela soit des circuits de base ou des sous-blocks ou les blocks principaux ou l’architecture TOP est : </a:t>
            </a:r>
            <a:r>
              <a:rPr lang="fr-FR" sz="20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MODELSIM PE STUDENT EDITION</a:t>
            </a:r>
            <a:r>
              <a:rPr lang="fr-FR" sz="2000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sz="2000" dirty="0">
              <a:solidFill>
                <a:schemeClr val="accent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conception de chaque circuit se fait dans un </a:t>
            </a:r>
            <a:r>
              <a:rPr lang="fr-FR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dossier qui porte </a:t>
            </a:r>
            <a:r>
              <a:rPr lang="fr-FR" sz="20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son nom</a:t>
            </a:r>
            <a:r>
              <a:rPr lang="fr-FR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qui est lui-même divisé en quatre sous dossiers :</a:t>
            </a: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5012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0" grpId="0">
        <p:bldAsOne/>
      </p:bldGraphic>
      <p:bldP spid="9" grpId="0"/>
      <p:bldP spid="12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AB6389-37F3-4FD9-919B-C922C37AF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697768"/>
            <a:ext cx="9905999" cy="1401110"/>
          </a:xfrm>
          <a:solidFill>
            <a:schemeClr val="bg2"/>
          </a:solidFill>
        </p:spPr>
        <p:txBody>
          <a:bodyPr/>
          <a:lstStyle/>
          <a:p>
            <a:pPr marL="342900" lvl="0" indent="-342900" algn="just" rtl="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 logiciel utiliser pour la synthèse est </a:t>
            </a:r>
            <a:r>
              <a:rPr lang="fr-FR" sz="2000" dirty="0">
                <a:solidFill>
                  <a:schemeClr val="accent3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QUARTUS II 9.0 (32 bits)</a:t>
            </a:r>
            <a:r>
              <a:rPr lang="fr-F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 carte utilisé pour la synthèse et </a:t>
            </a:r>
            <a:r>
              <a:rPr lang="fr-FR" sz="2000" dirty="0">
                <a:solidFill>
                  <a:schemeClr val="tx2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une carte FPGA </a:t>
            </a:r>
            <a:r>
              <a:rPr lang="fr-F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 la famille </a:t>
            </a:r>
            <a:r>
              <a:rPr lang="fr-FR" sz="2000" dirty="0">
                <a:solidFill>
                  <a:schemeClr val="tx2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Cyclone II </a:t>
            </a:r>
            <a:r>
              <a:rPr lang="fr-F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et de référence </a:t>
            </a:r>
            <a:r>
              <a:rPr lang="fr-FR" sz="2000" dirty="0">
                <a:solidFill>
                  <a:schemeClr val="tx2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EP2C70F896C6</a:t>
            </a:r>
          </a:p>
          <a:p>
            <a:endParaRPr lang="fr-FR" dirty="0"/>
          </a:p>
        </p:txBody>
      </p:sp>
      <p:sp>
        <p:nvSpPr>
          <p:cNvPr id="9" name="Titre 3">
            <a:extLst>
              <a:ext uri="{FF2B5EF4-FFF2-40B4-BE49-F238E27FC236}">
                <a16:creationId xmlns:a16="http://schemas.microsoft.com/office/drawing/2014/main" id="{9FF205B8-DBE1-4ED9-82DC-7B3508AC4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L’environnement technologique du projet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EDB326A-CEDA-416F-A864-3B149627840E}"/>
              </a:ext>
            </a:extLst>
          </p:cNvPr>
          <p:cNvSpPr txBox="1"/>
          <p:nvPr/>
        </p:nvSpPr>
        <p:spPr>
          <a:xfrm>
            <a:off x="1141412" y="2097088"/>
            <a:ext cx="4265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SYNTHESE 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156ECB2-76B7-4880-A512-559E9C3507D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969" y="4098878"/>
            <a:ext cx="3604884" cy="275912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4742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A5DB28D-94CD-43E5-9E66-AEBB9D3FD8E5}"/>
              </a:ext>
            </a:extLst>
          </p:cNvPr>
          <p:cNvSpPr/>
          <p:nvPr/>
        </p:nvSpPr>
        <p:spPr>
          <a:xfrm>
            <a:off x="2087217" y="2421834"/>
            <a:ext cx="8017565" cy="2014331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/>
              <a:t>Architecture du circuit </a:t>
            </a:r>
          </a:p>
        </p:txBody>
      </p:sp>
    </p:spTree>
    <p:extLst>
      <p:ext uri="{BB962C8B-B14F-4D97-AF65-F5344CB8AC3E}">
        <p14:creationId xmlns:p14="http://schemas.microsoft.com/office/powerpoint/2010/main" val="321829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6465F66-490A-4888-92F0-132E7A7C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>
            <a:normAutofit/>
          </a:bodyPr>
          <a:lstStyle/>
          <a:p>
            <a:pPr algn="ctr"/>
            <a:r>
              <a:rPr lang="fr-F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Réalisation du circuit :</a:t>
            </a:r>
            <a:br>
              <a:rPr lang="fr-F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l’architecture top du circuit :</a:t>
            </a:r>
            <a:endParaRPr lang="fr-F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Espace réservé du contenu 15">
            <a:extLst>
              <a:ext uri="{FF2B5EF4-FFF2-40B4-BE49-F238E27FC236}">
                <a16:creationId xmlns:a16="http://schemas.microsoft.com/office/drawing/2014/main" id="{4CEF8AE1-82A6-429D-A2A0-0197041F7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8757" y="2740073"/>
            <a:ext cx="6651312" cy="2560542"/>
          </a:xfrm>
        </p:spPr>
      </p:pic>
    </p:spTree>
    <p:extLst>
      <p:ext uri="{BB962C8B-B14F-4D97-AF65-F5344CB8AC3E}">
        <p14:creationId xmlns:p14="http://schemas.microsoft.com/office/powerpoint/2010/main" val="22242750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  <p:extLst>
    <p:ext uri="{3A86A75C-4F4B-4683-9AE1-C65F6400EC91}">
      <p14:laserTraceLst xmlns:p14="http://schemas.microsoft.com/office/powerpoint/2010/main">
        <p14:tracePtLst>
          <p14:tracePt t="10289" x="6000750" y="3786188"/>
          <p14:tracePt t="10297" x="5983288" y="3786188"/>
          <p14:tracePt t="10305" x="5894388" y="3751263"/>
          <p14:tracePt t="10313" x="5751513" y="3679825"/>
          <p14:tracePt t="10327" x="5554663" y="3616325"/>
          <p14:tracePt t="10344" x="5153025" y="3517900"/>
          <p14:tracePt t="10360" x="4902200" y="3465513"/>
          <p14:tracePt t="10377" x="4840288" y="3446463"/>
          <p14:tracePt t="10394" x="4741863" y="3411538"/>
          <p14:tracePt t="10410" x="4616450" y="3357563"/>
          <p14:tracePt t="10427" x="4527550" y="3330575"/>
          <p14:tracePt t="10443" x="4483100" y="3322638"/>
          <p14:tracePt t="10460" x="4473575" y="3322638"/>
          <p14:tracePt t="10494" x="4456113" y="3322638"/>
          <p14:tracePt t="10510" x="4438650" y="3322638"/>
          <p14:tracePt t="10527" x="4411663" y="3313113"/>
          <p14:tracePt t="10544" x="4367213" y="3303588"/>
          <p14:tracePt t="10560" x="4286250" y="3286125"/>
          <p14:tracePt t="10577" x="4232275" y="3259138"/>
          <p14:tracePt t="10594" x="4160838" y="3232150"/>
          <p14:tracePt t="10610" x="4108450" y="3205163"/>
          <p14:tracePt t="10627" x="4098925" y="3197225"/>
          <p14:tracePt t="10643" x="4089400" y="3187700"/>
          <p14:tracePt t="10660" x="4071938" y="3187700"/>
          <p14:tracePt t="10677" x="4062413" y="3187700"/>
          <p14:tracePt t="10694" x="4044950" y="3179763"/>
          <p14:tracePt t="10710" x="4037013" y="3179763"/>
          <p14:tracePt t="10727" x="4000500" y="3160713"/>
          <p14:tracePt t="10744" x="3965575" y="3152775"/>
          <p14:tracePt t="10760" x="3919538" y="3133725"/>
          <p14:tracePt t="10777" x="3911600" y="3133725"/>
          <p14:tracePt t="10794" x="3894138" y="3133725"/>
          <p14:tracePt t="10810" x="3867150" y="3116263"/>
          <p14:tracePt t="10827" x="3830638" y="3108325"/>
          <p14:tracePt t="10844" x="3741738" y="3089275"/>
          <p14:tracePt t="10860" x="3581400" y="3071813"/>
          <p14:tracePt t="10877" x="3438525" y="3071813"/>
          <p14:tracePt t="10894" x="3348038" y="3071813"/>
          <p14:tracePt t="10910" x="3313113" y="3071813"/>
          <p14:tracePt t="10927" x="3295650" y="3071813"/>
          <p14:tracePt t="10944" x="3286125" y="3071813"/>
          <p14:tracePt t="10960" x="3268663" y="3071813"/>
          <p14:tracePt t="10977" x="3241675" y="3108325"/>
          <p14:tracePt t="10994" x="3224213" y="3160713"/>
          <p14:tracePt t="11011" x="3214688" y="3214688"/>
          <p14:tracePt t="11027" x="3214688" y="3224213"/>
          <p14:tracePt t="11044" x="3205163" y="3232150"/>
          <p14:tracePt t="11089" x="3187700" y="3241675"/>
          <p14:tracePt t="11097" x="3170238" y="3251200"/>
          <p14:tracePt t="11111" x="3133725" y="3268663"/>
          <p14:tracePt t="11127" x="3071813" y="3330575"/>
          <p14:tracePt t="11144" x="3027363" y="3402013"/>
          <p14:tracePt t="11161" x="3017838" y="3419475"/>
          <p14:tracePt t="11201" x="3017838" y="3429000"/>
          <p14:tracePt t="11210" x="3017838" y="3446463"/>
          <p14:tracePt t="11227" x="3044825" y="3473450"/>
          <p14:tracePt t="11244" x="3098800" y="3500438"/>
          <p14:tracePt t="11260" x="3125788" y="3509963"/>
          <p14:tracePt t="11277" x="3170238" y="3509963"/>
          <p14:tracePt t="11294" x="3197225" y="3509963"/>
          <p14:tracePt t="11311" x="3214688" y="3509963"/>
          <p14:tracePt t="11327" x="3232150" y="3509963"/>
          <p14:tracePt t="11344" x="3259138" y="3509963"/>
          <p14:tracePt t="11361" x="3295650" y="3517900"/>
          <p14:tracePt t="11377" x="3313113" y="3517900"/>
          <p14:tracePt t="11394" x="3340100" y="3517900"/>
          <p14:tracePt t="11411" x="3357563" y="3500438"/>
          <p14:tracePt t="11489" x="3367088" y="3500438"/>
          <p14:tracePt t="11497" x="3375025" y="3482975"/>
          <p14:tracePt t="11505" x="3384550" y="3465513"/>
          <p14:tracePt t="11513" x="3384550" y="3455988"/>
          <p14:tracePt t="11527" x="3384550" y="3446463"/>
          <p14:tracePt t="11544" x="3384550" y="3419475"/>
          <p14:tracePt t="11561" x="3384550" y="3411538"/>
          <p14:tracePt t="11577" x="3384550" y="3402013"/>
          <p14:tracePt t="11594" x="3384550" y="3394075"/>
          <p14:tracePt t="11611" x="3384550" y="3367088"/>
          <p14:tracePt t="11627" x="3384550" y="3340100"/>
          <p14:tracePt t="11644" x="3375025" y="3322638"/>
          <p14:tracePt t="11661" x="3375025" y="3313113"/>
          <p14:tracePt t="11677" x="3375025" y="3295650"/>
          <p14:tracePt t="11711" x="3367088" y="3286125"/>
          <p14:tracePt t="11727" x="3367088" y="3268663"/>
          <p14:tracePt t="11744" x="3348038" y="3241675"/>
          <p14:tracePt t="11777" x="3348038" y="3232150"/>
          <p14:tracePt t="11817" x="3340100" y="3232150"/>
          <p14:tracePt t="11825" x="3330575" y="3224213"/>
          <p14:tracePt t="11841" x="3322638" y="3224213"/>
          <p14:tracePt t="11858" x="3313113" y="3224213"/>
          <p14:tracePt t="11865" x="3303588" y="3214688"/>
          <p14:tracePt t="11881" x="3295650" y="3214688"/>
          <p14:tracePt t="11894" x="3286125" y="3214688"/>
          <p14:tracePt t="11911" x="3259138" y="3214688"/>
          <p14:tracePt t="11927" x="3251200" y="3214688"/>
          <p14:tracePt t="11944" x="3241675" y="3214688"/>
          <p14:tracePt t="11961" x="3232150" y="3214688"/>
          <p14:tracePt t="11977" x="3224213" y="3214688"/>
          <p14:tracePt t="12001" x="3214688" y="3214688"/>
          <p14:tracePt t="12011" x="3187700" y="3214688"/>
          <p14:tracePt t="12027" x="3133725" y="3214688"/>
          <p14:tracePt t="12044" x="3098800" y="3224213"/>
          <p14:tracePt t="12061" x="3089275" y="3224213"/>
          <p14:tracePt t="12097" x="3081338" y="3224213"/>
          <p14:tracePt t="12111" x="3071813" y="3232150"/>
          <p14:tracePt t="12128" x="3044825" y="3232150"/>
          <p14:tracePt t="12144" x="3000375" y="3251200"/>
          <p14:tracePt t="12161" x="2982913" y="3259138"/>
          <p14:tracePt t="12233" x="2965450" y="3268663"/>
          <p14:tracePt t="12241" x="2965450" y="3286125"/>
          <p14:tracePt t="12249" x="2965450" y="3330575"/>
          <p14:tracePt t="12261" x="2965450" y="3357563"/>
          <p14:tracePt t="12278" x="2965450" y="3438525"/>
          <p14:tracePt t="12294" x="2965450" y="3509963"/>
          <p14:tracePt t="12311" x="2990850" y="3554413"/>
          <p14:tracePt t="12328" x="3017838" y="3581400"/>
          <p14:tracePt t="12344" x="3125788" y="3608388"/>
          <p14:tracePt t="12361" x="3214688" y="3616325"/>
          <p14:tracePt t="12378" x="3286125" y="3616325"/>
          <p14:tracePt t="12394" x="3402013" y="3608388"/>
          <p14:tracePt t="12411" x="3482975" y="3562350"/>
          <p14:tracePt t="12428" x="3527425" y="3517900"/>
          <p14:tracePt t="12444" x="3536950" y="3490913"/>
          <p14:tracePt t="12461" x="3544888" y="3473450"/>
          <p14:tracePt t="12478" x="3544888" y="3465513"/>
          <p14:tracePt t="12494" x="3544888" y="3446463"/>
          <p14:tracePt t="12511" x="3544888" y="3438525"/>
          <p14:tracePt t="12528" x="3544888" y="3419475"/>
          <p14:tracePt t="12544" x="3544888" y="3411538"/>
          <p14:tracePt t="12601" x="3544888" y="3402013"/>
          <p14:tracePt t="12769" x="3527425" y="3394075"/>
          <p14:tracePt t="12777" x="3509963" y="3394075"/>
          <p14:tracePt t="12785" x="3500438" y="3384550"/>
          <p14:tracePt t="12794" x="3490913" y="3384550"/>
          <p14:tracePt t="12811" x="3473450" y="3384550"/>
          <p14:tracePt t="12828" x="3455988" y="3384550"/>
          <p14:tracePt t="12845" x="3429000" y="3384550"/>
          <p14:tracePt t="12861" x="3394075" y="3384550"/>
          <p14:tracePt t="12878" x="3367088" y="3384550"/>
          <p14:tracePt t="12894" x="3357563" y="3384550"/>
          <p14:tracePt t="12911" x="3348038" y="3384550"/>
          <p14:tracePt t="12953" x="3340100" y="3384550"/>
          <p14:tracePt t="12985" x="3330575" y="3384550"/>
          <p14:tracePt t="13001" x="3322638" y="3384550"/>
          <p14:tracePt t="13017" x="3313113" y="3384550"/>
          <p14:tracePt t="13033" x="3303588" y="3384550"/>
          <p14:tracePt t="13049" x="3295650" y="3384550"/>
          <p14:tracePt t="13081" x="3286125" y="3384550"/>
          <p14:tracePt t="13097" x="3268663" y="3384550"/>
          <p14:tracePt t="13105" x="3259138" y="3384550"/>
          <p14:tracePt t="13113" x="3241675" y="3384550"/>
          <p14:tracePt t="13128" x="3224213" y="3394075"/>
          <p14:tracePt t="13145" x="3152775" y="3419475"/>
          <p14:tracePt t="13161" x="3116263" y="3438525"/>
          <p14:tracePt t="13178" x="3089275" y="3446463"/>
          <p14:tracePt t="13195" x="3089275" y="3455988"/>
          <p14:tracePt t="13211" x="3081338" y="3455988"/>
          <p14:tracePt t="13228" x="3071813" y="3455988"/>
          <p14:tracePt t="13273" x="3062288" y="3465513"/>
          <p14:tracePt t="13289" x="3062288" y="3473450"/>
          <p14:tracePt t="13297" x="3062288" y="3482975"/>
          <p14:tracePt t="13313" x="3054350" y="3500438"/>
          <p14:tracePt t="13337" x="3054350" y="3509963"/>
          <p14:tracePt t="13345" x="3054350" y="3536950"/>
          <p14:tracePt t="13353" x="3054350" y="3562350"/>
          <p14:tracePt t="13361" x="3071813" y="3581400"/>
          <p14:tracePt t="13378" x="3098800" y="3616325"/>
          <p14:tracePt t="13395" x="3133725" y="3633788"/>
          <p14:tracePt t="13411" x="3160713" y="3643313"/>
          <p14:tracePt t="13428" x="3179763" y="3652838"/>
          <p14:tracePt t="13445" x="3197225" y="3652838"/>
          <p14:tracePt t="13461" x="3224213" y="3652838"/>
          <p14:tracePt t="13478" x="3295650" y="3652838"/>
          <p14:tracePt t="13495" x="3429000" y="3652838"/>
          <p14:tracePt t="13511" x="3554413" y="3643313"/>
          <p14:tracePt t="13528" x="3616325" y="3625850"/>
          <p14:tracePt t="13545" x="3633788" y="3625850"/>
          <p14:tracePt t="13561" x="3643313" y="3625850"/>
          <p14:tracePt t="13601" x="3643313" y="3616325"/>
          <p14:tracePt t="13609" x="3652838" y="3608388"/>
          <p14:tracePt t="13625" x="3652838" y="3589338"/>
          <p14:tracePt t="13633" x="3652838" y="3581400"/>
          <p14:tracePt t="13645" x="3652838" y="3554413"/>
          <p14:tracePt t="13661" x="3643313" y="3536950"/>
          <p14:tracePt t="13678" x="3625850" y="3517900"/>
          <p14:tracePt t="13695" x="3616325" y="3509963"/>
          <p14:tracePt t="13712" x="3598863" y="3500438"/>
          <p14:tracePt t="13728" x="3589338" y="3490913"/>
          <p14:tracePt t="13744" x="3571875" y="3482975"/>
          <p14:tracePt t="13761" x="3554413" y="3465513"/>
          <p14:tracePt t="13778" x="3509963" y="3455988"/>
          <p14:tracePt t="13795" x="3465513" y="3455988"/>
          <p14:tracePt t="13811" x="3429000" y="3446463"/>
          <p14:tracePt t="13889" x="3419475" y="3446463"/>
          <p14:tracePt t="13897" x="3402013" y="3438525"/>
          <p14:tracePt t="13905" x="3384550" y="3438525"/>
          <p14:tracePt t="13913" x="3357563" y="3438525"/>
          <p14:tracePt t="13928" x="3330575" y="3438525"/>
          <p14:tracePt t="13945" x="3286125" y="3438525"/>
          <p14:tracePt t="13961" x="3276600" y="3438525"/>
          <p14:tracePt t="13995" x="3268663" y="3438525"/>
          <p14:tracePt t="14012" x="3259138" y="3438525"/>
          <p14:tracePt t="14028" x="3241675" y="3438525"/>
          <p14:tracePt t="14505" x="3232150" y="3438525"/>
          <p14:tracePt t="14513" x="3224213" y="3438525"/>
          <p14:tracePt t="14529" x="3214688" y="3438525"/>
          <p14:tracePt t="14545" x="3205163" y="3438525"/>
          <p14:tracePt t="14609" x="3197225" y="3438525"/>
          <p14:tracePt t="14617" x="3187700" y="3438525"/>
          <p14:tracePt t="17497" x="3179763" y="3438525"/>
          <p14:tracePt t="17505" x="3187700" y="3465513"/>
          <p14:tracePt t="17514" x="3205163" y="3500438"/>
          <p14:tracePt t="17529" x="3232150" y="3536950"/>
          <p14:tracePt t="17546" x="3259138" y="3544888"/>
          <p14:tracePt t="17563" x="3268663" y="3554413"/>
          <p14:tracePt t="17579" x="3276600" y="3554413"/>
          <p14:tracePt t="17737" x="3276600" y="3562350"/>
          <p14:tracePt t="17753" x="3286125" y="3581400"/>
          <p14:tracePt t="17985" x="3286125" y="3589338"/>
          <p14:tracePt t="18001" x="3276600" y="3589338"/>
          <p14:tracePt t="18009" x="3259138" y="3589338"/>
          <p14:tracePt t="18017" x="3232150" y="3589338"/>
          <p14:tracePt t="18029" x="3205163" y="3589338"/>
          <p14:tracePt t="18046" x="3133725" y="3589338"/>
          <p14:tracePt t="18063" x="3089275" y="3589338"/>
          <p14:tracePt t="18080" x="3062288" y="3589338"/>
          <p14:tracePt t="18096" x="3054350" y="3589338"/>
          <p14:tracePt t="18130" x="3036888" y="3589338"/>
          <p14:tracePt t="18146" x="3017838" y="3625850"/>
          <p14:tracePt t="18163" x="3000375" y="3660775"/>
          <p14:tracePt t="18180" x="2990850" y="3705225"/>
          <p14:tracePt t="18196" x="2982913" y="3732213"/>
          <p14:tracePt t="18213" x="2990850" y="3795713"/>
          <p14:tracePt t="18229" x="3071813" y="3830638"/>
          <p14:tracePt t="18246" x="3197225" y="3857625"/>
          <p14:tracePt t="18263" x="3313113" y="3867150"/>
          <p14:tracePt t="18280" x="3384550" y="3867150"/>
          <p14:tracePt t="18296" x="3411538" y="3867150"/>
          <p14:tracePt t="18330" x="3419475" y="3867150"/>
          <p14:tracePt t="18346" x="3446463" y="3857625"/>
          <p14:tracePt t="18363" x="3473450" y="3813175"/>
          <p14:tracePt t="18380" x="3490913" y="3751263"/>
          <p14:tracePt t="18396" x="3500438" y="3705225"/>
          <p14:tracePt t="18413" x="3509963" y="3697288"/>
          <p14:tracePt t="18430" x="3517900" y="3679825"/>
          <p14:tracePt t="18446" x="3517900" y="3670300"/>
          <p14:tracePt t="18463" x="3517900" y="3652838"/>
          <p14:tracePt t="18480" x="3517900" y="3616325"/>
          <p14:tracePt t="18496" x="3500438" y="3571875"/>
          <p14:tracePt t="18513" x="3490913" y="3562350"/>
          <p14:tracePt t="18585" x="3473450" y="3554413"/>
          <p14:tracePt t="18601" x="3465513" y="3544888"/>
          <p14:tracePt t="18609" x="3455988" y="3544888"/>
          <p14:tracePt t="18617" x="3438525" y="3544888"/>
          <p14:tracePt t="18630" x="3419475" y="3544888"/>
          <p14:tracePt t="18646" x="3348038" y="3544888"/>
          <p14:tracePt t="18663" x="3286125" y="3544888"/>
          <p14:tracePt t="18680" x="3241675" y="3544888"/>
          <p14:tracePt t="18696" x="3205163" y="3544888"/>
          <p14:tracePt t="18777" x="3197225" y="3554413"/>
          <p14:tracePt t="18793" x="3187700" y="3554413"/>
          <p14:tracePt t="18801" x="3179763" y="3554413"/>
          <p14:tracePt t="18857" x="3170238" y="3554413"/>
          <p14:tracePt t="18865" x="3152775" y="3562350"/>
          <p14:tracePt t="18873" x="3125788" y="3562350"/>
          <p14:tracePt t="18881" x="3089275" y="3571875"/>
          <p14:tracePt t="18896" x="3009900" y="3598863"/>
          <p14:tracePt t="18913" x="2938463" y="3625850"/>
          <p14:tracePt t="18930" x="2901950" y="3643313"/>
          <p14:tracePt t="18946" x="2884488" y="3652838"/>
          <p14:tracePt t="18963" x="2874963" y="3660775"/>
          <p14:tracePt t="18980" x="2874963" y="3670300"/>
          <p14:tracePt t="18996" x="2874963" y="3705225"/>
          <p14:tracePt t="19013" x="2894013" y="3732213"/>
          <p14:tracePt t="19046" x="2901950" y="3741738"/>
          <p14:tracePt t="19063" x="2901950" y="3759200"/>
          <p14:tracePt t="19080" x="2919413" y="3776663"/>
          <p14:tracePt t="19096" x="2973388" y="3848100"/>
          <p14:tracePt t="19113" x="3036888" y="3911600"/>
          <p14:tracePt t="19130" x="3116263" y="3956050"/>
          <p14:tracePt t="19147" x="3241675" y="3973513"/>
          <p14:tracePt t="19163" x="3384550" y="3973513"/>
          <p14:tracePt t="19180" x="3517900" y="3973513"/>
          <p14:tracePt t="19197" x="3625850" y="3973513"/>
          <p14:tracePt t="19213" x="3714750" y="3973513"/>
          <p14:tracePt t="19230" x="3768725" y="3956050"/>
          <p14:tracePt t="19246" x="3795713" y="3929063"/>
          <p14:tracePt t="19263" x="3813175" y="3884613"/>
          <p14:tracePt t="19280" x="3822700" y="3830638"/>
          <p14:tracePt t="19296" x="3813175" y="3741738"/>
          <p14:tracePt t="19313" x="3795713" y="3714750"/>
          <p14:tracePt t="19330" x="3776663" y="3687763"/>
          <p14:tracePt t="19347" x="3759200" y="3670300"/>
          <p14:tracePt t="19363" x="3714750" y="3633788"/>
          <p14:tracePt t="19380" x="3679825" y="3598863"/>
          <p14:tracePt t="19397" x="3643313" y="3571875"/>
          <p14:tracePt t="19413" x="3616325" y="3562350"/>
          <p14:tracePt t="19457" x="3608388" y="3562350"/>
          <p14:tracePt t="19473" x="3598863" y="3562350"/>
          <p14:tracePt t="19481" x="3589338" y="3562350"/>
          <p14:tracePt t="19497" x="3571875" y="3562350"/>
          <p14:tracePt t="19513" x="3554413" y="3562350"/>
          <p14:tracePt t="19530" x="3509963" y="3608388"/>
          <p14:tracePt t="19547" x="3419475" y="3705225"/>
          <p14:tracePt t="19563" x="3313113" y="3840163"/>
          <p14:tracePt t="19580" x="3241675" y="3946525"/>
          <p14:tracePt t="19597" x="3214688" y="4000500"/>
          <p14:tracePt t="19613" x="3205163" y="4010025"/>
          <p14:tracePt t="19646" x="3205163" y="4037013"/>
          <p14:tracePt t="19663" x="3232150" y="4089400"/>
          <p14:tracePt t="19680" x="3259138" y="4152900"/>
          <p14:tracePt t="19696" x="3295650" y="4205288"/>
          <p14:tracePt t="19713" x="3295650" y="4214813"/>
          <p14:tracePt t="19737" x="3303588" y="4214813"/>
          <p14:tracePt t="19747" x="3313113" y="4214813"/>
          <p14:tracePt t="19763" x="3322638" y="4224338"/>
          <p14:tracePt t="19780" x="3330575" y="4232275"/>
          <p14:tracePt t="19797" x="3348038" y="4251325"/>
          <p14:tracePt t="19977" x="3340100" y="4232275"/>
          <p14:tracePt t="19985" x="3322638" y="4224338"/>
          <p14:tracePt t="19993" x="3303588" y="4224338"/>
          <p14:tracePt t="20001" x="3286125" y="4214813"/>
          <p14:tracePt t="20013" x="3259138" y="4205288"/>
          <p14:tracePt t="20030" x="3197225" y="4205288"/>
          <p14:tracePt t="20047" x="3125788" y="4205288"/>
          <p14:tracePt t="20063" x="3054350" y="4205288"/>
          <p14:tracePt t="20080" x="2990850" y="4214813"/>
          <p14:tracePt t="20097" x="2928938" y="4214813"/>
          <p14:tracePt t="20114" x="2874963" y="4214813"/>
          <p14:tracePt t="20130" x="2822575" y="4224338"/>
          <p14:tracePt t="20147" x="2776538" y="4241800"/>
          <p14:tracePt t="20164" x="2741613" y="4251325"/>
          <p14:tracePt t="20180" x="2732088" y="4259263"/>
          <p14:tracePt t="20197" x="2724150" y="4276725"/>
          <p14:tracePt t="20214" x="2724150" y="4303713"/>
          <p14:tracePt t="20230" x="2724150" y="4402138"/>
          <p14:tracePt t="20247" x="2759075" y="4554538"/>
          <p14:tracePt t="20263" x="2803525" y="4705350"/>
          <p14:tracePt t="20280" x="2894013" y="4803775"/>
          <p14:tracePt t="20297" x="3062288" y="4875213"/>
          <p14:tracePt t="20314" x="3133725" y="4884738"/>
          <p14:tracePt t="20330" x="3197225" y="4884738"/>
          <p14:tracePt t="20347" x="3232150" y="4875213"/>
          <p14:tracePt t="20364" x="3268663" y="4867275"/>
          <p14:tracePt t="20380" x="3276600" y="4867275"/>
          <p14:tracePt t="20397" x="3286125" y="4867275"/>
          <p14:tracePt t="20414" x="3303588" y="4848225"/>
          <p14:tracePt t="20430" x="3322638" y="4840288"/>
          <p14:tracePt t="20447" x="3348038" y="4822825"/>
          <p14:tracePt t="20464" x="3375025" y="4803775"/>
          <p14:tracePt t="20480" x="3402013" y="4776788"/>
          <p14:tracePt t="20497" x="3411538" y="4768850"/>
          <p14:tracePt t="20513" x="3438525" y="4759325"/>
          <p14:tracePt t="20530" x="3455988" y="4732338"/>
          <p14:tracePt t="20547" x="3482975" y="4697413"/>
          <p14:tracePt t="20564" x="3500438" y="4643438"/>
          <p14:tracePt t="20580" x="3509963" y="4598988"/>
          <p14:tracePt t="20597" x="3509963" y="4554538"/>
          <p14:tracePt t="20614" x="3509963" y="4527550"/>
          <p14:tracePt t="20630" x="3509963" y="4500563"/>
          <p14:tracePt t="20647" x="3500438" y="4456113"/>
          <p14:tracePt t="20664" x="3490913" y="4419600"/>
          <p14:tracePt t="20680" x="3465513" y="4375150"/>
          <p14:tracePt t="20697" x="3455988" y="4357688"/>
          <p14:tracePt t="20714" x="3438525" y="4348163"/>
          <p14:tracePt t="20730" x="3419475" y="4340225"/>
          <p14:tracePt t="20747" x="3419475" y="4330700"/>
          <p14:tracePt t="20764" x="3402013" y="4322763"/>
          <p14:tracePt t="20780" x="3394075" y="4313238"/>
          <p14:tracePt t="20797" x="3384550" y="4313238"/>
          <p14:tracePt t="20814" x="3367088" y="4303713"/>
          <p14:tracePt t="20830" x="3330575" y="4303713"/>
          <p14:tracePt t="20847" x="3295650" y="4303713"/>
          <p14:tracePt t="20864" x="3251200" y="4303713"/>
          <p14:tracePt t="20880" x="3197225" y="4286250"/>
          <p14:tracePt t="20897" x="3170238" y="4286250"/>
          <p14:tracePt t="20914" x="3152775" y="4276725"/>
          <p14:tracePt t="20930" x="3143250" y="4276725"/>
          <p14:tracePt t="20947" x="3133725" y="4276725"/>
          <p14:tracePt t="20964" x="3116263" y="4276725"/>
          <p14:tracePt t="20981" x="3108325" y="4276725"/>
          <p14:tracePt t="20997" x="3089275" y="4286250"/>
          <p14:tracePt t="21031" x="3081338" y="4295775"/>
          <p14:tracePt t="21049" x="3062288" y="4303713"/>
          <p14:tracePt t="21065" x="3054350" y="4303713"/>
          <p14:tracePt t="21081" x="3044825" y="4313238"/>
          <p14:tracePt t="21097" x="3036888" y="4313238"/>
          <p14:tracePt t="21274" x="3027363" y="4330700"/>
          <p14:tracePt t="21281" x="3017838" y="4340225"/>
          <p14:tracePt t="21289" x="2990850" y="4348163"/>
          <p14:tracePt t="21297" x="2973388" y="4367213"/>
          <p14:tracePt t="21314" x="2938463" y="4394200"/>
          <p14:tracePt t="21330" x="2919413" y="4402138"/>
          <p14:tracePt t="21347" x="2919413" y="4411663"/>
          <p14:tracePt t="21364" x="2911475" y="4419600"/>
          <p14:tracePt t="21397" x="2911475" y="4438650"/>
          <p14:tracePt t="21414" x="2911475" y="4446588"/>
          <p14:tracePt t="21431" x="2911475" y="4465638"/>
          <p14:tracePt t="21447" x="2911475" y="4473575"/>
          <p14:tracePt t="21464" x="2911475" y="4491038"/>
          <p14:tracePt t="21481" x="2928938" y="4537075"/>
          <p14:tracePt t="21497" x="2946400" y="4589463"/>
          <p14:tracePt t="21514" x="2973388" y="4643438"/>
          <p14:tracePt t="21531" x="3009900" y="4679950"/>
          <p14:tracePt t="21547" x="3036888" y="4697413"/>
          <p14:tracePt t="21564" x="3036888" y="4705350"/>
          <p14:tracePt t="21581" x="3044825" y="4705350"/>
          <p14:tracePt t="21625" x="3062288" y="4705350"/>
          <p14:tracePt t="21633" x="3089275" y="4714875"/>
          <p14:tracePt t="21647" x="3108325" y="4714875"/>
          <p14:tracePt t="21664" x="3214688" y="4714875"/>
          <p14:tracePt t="21681" x="3340100" y="4679950"/>
          <p14:tracePt t="21697" x="3384550" y="4652963"/>
          <p14:tracePt t="21714" x="3402013" y="4643438"/>
          <p14:tracePt t="21817" x="3411538" y="4633913"/>
          <p14:tracePt t="21825" x="3411538" y="4625975"/>
          <p14:tracePt t="21833" x="3411538" y="4616450"/>
          <p14:tracePt t="21847" x="3411538" y="4598988"/>
          <p14:tracePt t="21864" x="3411538" y="4581525"/>
          <p14:tracePt t="21881" x="3411538" y="4545013"/>
          <p14:tracePt t="21897" x="3411538" y="4500563"/>
          <p14:tracePt t="21914" x="3411538" y="4456113"/>
          <p14:tracePt t="21931" x="3411538" y="4438650"/>
          <p14:tracePt t="21947" x="3402013" y="4429125"/>
          <p14:tracePt t="22425" x="3394075" y="4419600"/>
          <p14:tracePt t="22449" x="3384550" y="4419600"/>
          <p14:tracePt t="22641" x="3375025" y="4419600"/>
          <p14:tracePt t="22681" x="3367088" y="4419600"/>
          <p14:tracePt t="24793" x="3375025" y="4419600"/>
          <p14:tracePt t="24801" x="3465513" y="4419600"/>
          <p14:tracePt t="24809" x="3608388" y="4419600"/>
          <p14:tracePt t="24817" x="3803650" y="4419600"/>
          <p14:tracePt t="24832" x="4044950" y="4419600"/>
          <p14:tracePt t="24848" x="4527550" y="4367213"/>
          <p14:tracePt t="24865" x="4946650" y="4268788"/>
          <p14:tracePt t="24882" x="5099050" y="4224338"/>
          <p14:tracePt t="24898" x="5187950" y="4187825"/>
          <p14:tracePt t="24915" x="5241925" y="4170363"/>
          <p14:tracePt t="24932" x="5303838" y="4143375"/>
          <p14:tracePt t="24949" x="5357813" y="4116388"/>
          <p14:tracePt t="24965" x="5402263" y="4108450"/>
          <p14:tracePt t="24982" x="5429250" y="4089400"/>
          <p14:tracePt t="25081" x="5438775" y="4089400"/>
          <p14:tracePt t="25089" x="5446713" y="4089400"/>
          <p14:tracePt t="25098" x="5456238" y="4116388"/>
          <p14:tracePt t="25115" x="5491163" y="4187825"/>
          <p14:tracePt t="25132" x="5554663" y="4286250"/>
          <p14:tracePt t="25148" x="5616575" y="4384675"/>
          <p14:tracePt t="25165" x="5670550" y="4465638"/>
          <p14:tracePt t="25182" x="5705475" y="4527550"/>
          <p14:tracePt t="25199" x="5732463" y="4572000"/>
          <p14:tracePt t="25200" x="5741988" y="4598988"/>
          <p14:tracePt t="25215" x="5751513" y="4633913"/>
          <p14:tracePt t="25232" x="5830888" y="4776788"/>
          <p14:tracePt t="25249" x="6081713" y="5010150"/>
          <p14:tracePt t="25265" x="6456363" y="5133975"/>
          <p14:tracePt t="25282" x="6813550" y="5160963"/>
          <p14:tracePt t="25299" x="7045325" y="5153025"/>
          <p14:tracePt t="25315" x="7126288" y="5143500"/>
          <p14:tracePt t="25332" x="7143750" y="5143500"/>
          <p14:tracePt t="25349" x="7153275" y="5143500"/>
          <p14:tracePt t="25409" x="7153275" y="5133975"/>
          <p14:tracePt t="25433" x="7153275" y="5126038"/>
          <p14:tracePt t="25497" x="7161213" y="5116513"/>
          <p14:tracePt t="25505" x="7188200" y="5108575"/>
          <p14:tracePt t="25515" x="7242175" y="5099050"/>
          <p14:tracePt t="25532" x="7348538" y="5081588"/>
          <p14:tracePt t="25549" x="7483475" y="5054600"/>
          <p14:tracePt t="25565" x="7626350" y="5054600"/>
          <p14:tracePt t="25582" x="7823200" y="5027613"/>
          <p14:tracePt t="25599" x="8054975" y="4991100"/>
          <p14:tracePt t="25616" x="8188325" y="4929188"/>
          <p14:tracePt t="25632" x="8232775" y="4902200"/>
          <p14:tracePt t="25649" x="8232775" y="4894263"/>
          <p14:tracePt t="25665" x="8224838" y="4875213"/>
          <p14:tracePt t="25682" x="8197850" y="4857750"/>
          <p14:tracePt t="25699" x="8153400" y="4848225"/>
          <p14:tracePt t="25715" x="8134350" y="4822825"/>
          <p14:tracePt t="25732" x="8116888" y="4803775"/>
          <p14:tracePt t="25749" x="8089900" y="4768850"/>
          <p14:tracePt t="25765" x="8072438" y="4741863"/>
          <p14:tracePt t="25782" x="8054975" y="4732338"/>
          <p14:tracePt t="25799" x="8054975" y="4724400"/>
          <p14:tracePt t="25815" x="8045450" y="4724400"/>
          <p14:tracePt t="25832" x="8045450" y="4697413"/>
          <p14:tracePt t="25897" x="8045450" y="4687888"/>
          <p14:tracePt t="25905" x="8027988" y="4687888"/>
          <p14:tracePt t="25916" x="8001000" y="4687888"/>
          <p14:tracePt t="25932" x="7912100" y="4687888"/>
          <p14:tracePt t="25949" x="7813675" y="4687888"/>
          <p14:tracePt t="25965" x="7742238" y="4687888"/>
          <p14:tracePt t="25982" x="7688263" y="4697413"/>
          <p14:tracePt t="25999" x="7643813" y="4732338"/>
          <p14:tracePt t="26016" x="7581900" y="4813300"/>
          <p14:tracePt t="26032" x="7545388" y="4956175"/>
          <p14:tracePt t="26049" x="7562850" y="5027613"/>
          <p14:tracePt t="26066" x="7616825" y="5054600"/>
          <p14:tracePt t="26082" x="7724775" y="5081588"/>
          <p14:tracePt t="26099" x="7858125" y="5116513"/>
          <p14:tracePt t="26115" x="8037513" y="5153025"/>
          <p14:tracePt t="26132" x="8197850" y="5197475"/>
          <p14:tracePt t="26149" x="8286750" y="5224463"/>
          <p14:tracePt t="26165" x="8313738" y="5224463"/>
          <p14:tracePt t="26182" x="8323263" y="5224463"/>
          <p14:tracePt t="26199" x="8348663" y="5205413"/>
          <p14:tracePt t="26201" x="8358188" y="5187950"/>
          <p14:tracePt t="26216" x="8367713" y="5170488"/>
          <p14:tracePt t="26232" x="8375650" y="5143500"/>
          <p14:tracePt t="26249" x="8385175" y="5099050"/>
          <p14:tracePt t="26266" x="8394700" y="5045075"/>
          <p14:tracePt t="26282" x="8402638" y="4973638"/>
          <p14:tracePt t="26299" x="8402638" y="4929188"/>
          <p14:tracePt t="26316" x="8394700" y="4911725"/>
          <p14:tracePt t="26332" x="8385175" y="4894263"/>
          <p14:tracePt t="26349" x="8367713" y="4884738"/>
          <p14:tracePt t="26366" x="8340725" y="4867275"/>
          <p14:tracePt t="26382" x="8296275" y="4848225"/>
          <p14:tracePt t="26399" x="8242300" y="4830763"/>
          <p14:tracePt t="26416" x="8170863" y="4803775"/>
          <p14:tracePt t="26432" x="8116888" y="4786313"/>
          <p14:tracePt t="26449" x="8062913" y="4786313"/>
          <p14:tracePt t="26466" x="7991475" y="4786313"/>
          <p14:tracePt t="26482" x="7929563" y="4786313"/>
          <p14:tracePt t="26499" x="7894638" y="4786313"/>
          <p14:tracePt t="26545" x="7885113" y="4786313"/>
          <p14:tracePt t="26553" x="7858125" y="4786313"/>
          <p14:tracePt t="26566" x="7813675" y="4803775"/>
          <p14:tracePt t="26582" x="7680325" y="4857750"/>
          <p14:tracePt t="26599" x="7581900" y="4894263"/>
          <p14:tracePt t="26616" x="7572375" y="4902200"/>
          <p14:tracePt t="26632" x="7554913" y="4902200"/>
          <p14:tracePt t="26649" x="7554913" y="4938713"/>
          <p14:tracePt t="26666" x="7554913" y="4973638"/>
          <p14:tracePt t="26682" x="7554913" y="4991100"/>
          <p14:tracePt t="26716" x="7554913" y="5000625"/>
          <p14:tracePt t="26732" x="7581900" y="5000625"/>
          <p14:tracePt t="26749" x="7626350" y="5000625"/>
          <p14:tracePt t="26766" x="7670800" y="5010150"/>
          <p14:tracePt t="26783" x="7732713" y="5062538"/>
          <p14:tracePt t="26799" x="7786688" y="5108575"/>
          <p14:tracePt t="26816" x="7813675" y="5126038"/>
          <p14:tracePt t="26832" x="7947025" y="5133975"/>
          <p14:tracePt t="26849" x="8153400" y="5133975"/>
          <p14:tracePt t="26866" x="8331200" y="5133975"/>
          <p14:tracePt t="26882" x="8394700" y="5126038"/>
          <p14:tracePt t="26899" x="8420100" y="5116513"/>
          <p14:tracePt t="26916" x="8420100" y="5072063"/>
          <p14:tracePt t="26933" x="8420100" y="4956175"/>
          <p14:tracePt t="26949" x="8394700" y="4840288"/>
          <p14:tracePt t="26966" x="8375650" y="4776788"/>
          <p14:tracePt t="26982" x="8358188" y="4751388"/>
          <p14:tracePt t="26999" x="8348663" y="4741863"/>
          <p14:tracePt t="27016" x="8331200" y="4732338"/>
          <p14:tracePt t="27097" x="8323263" y="4732338"/>
          <p14:tracePt t="27113" x="8313738" y="4732338"/>
          <p14:tracePt t="27129" x="8296275" y="4732338"/>
          <p14:tracePt t="27145" x="8286750" y="4732338"/>
          <p14:tracePt t="27153" x="8277225" y="4732338"/>
          <p14:tracePt t="27166" x="8269288" y="4732338"/>
          <p14:tracePt t="27182" x="8259763" y="4732338"/>
          <p14:tracePt t="27199" x="8251825" y="4732338"/>
          <p14:tracePt t="27216" x="8224838" y="4732338"/>
          <p14:tracePt t="27232" x="8197850" y="4732338"/>
          <p14:tracePt t="27249" x="8062913" y="4741863"/>
          <p14:tracePt t="27266" x="7966075" y="4768850"/>
          <p14:tracePt t="27283" x="7894638" y="4786313"/>
          <p14:tracePt t="27299" x="7867650" y="4795838"/>
          <p14:tracePt t="29993" x="7848600" y="4795838"/>
          <p14:tracePt t="30001" x="7840663" y="4813300"/>
          <p14:tracePt t="30009" x="7813675" y="4822825"/>
          <p14:tracePt t="30017" x="7786688" y="4840288"/>
          <p14:tracePt t="30033" x="7742238" y="4857750"/>
          <p14:tracePt t="30050" x="7732713" y="4867275"/>
          <p14:tracePt t="30067" x="7724775" y="4867275"/>
          <p14:tracePt t="31593" x="7705725" y="4867275"/>
          <p14:tracePt t="31601" x="7688263" y="4867275"/>
          <p14:tracePt t="31609" x="7661275" y="4822825"/>
          <p14:tracePt t="31617" x="7608888" y="4751388"/>
          <p14:tracePt t="31634" x="7527925" y="4625975"/>
          <p14:tracePt t="31651" x="7473950" y="4545013"/>
          <p14:tracePt t="31667" x="7446963" y="4500563"/>
          <p14:tracePt t="31684" x="7429500" y="4465638"/>
          <p14:tracePt t="31701" x="7429500" y="4446588"/>
          <p14:tracePt t="31717" x="7419975" y="4446588"/>
          <p14:tracePt t="31734" x="7412038" y="4429125"/>
          <p14:tracePt t="31751" x="7412038" y="4411663"/>
          <p14:tracePt t="31768" x="7412038" y="4340225"/>
          <p14:tracePt t="31784" x="7439025" y="4251325"/>
          <p14:tracePt t="31801" x="7500938" y="4089400"/>
          <p14:tracePt t="31817" x="7518400" y="4017963"/>
          <p14:tracePt t="31834" x="7518400" y="3965575"/>
          <p14:tracePt t="31851" x="7518400" y="3867150"/>
          <p14:tracePt t="31868" x="7510463" y="3697288"/>
          <p14:tracePt t="31884" x="7510463" y="3509963"/>
          <p14:tracePt t="31901" x="7510463" y="3348038"/>
          <p14:tracePt t="31917" x="7537450" y="3259138"/>
          <p14:tracePt t="31934" x="7554913" y="3232150"/>
          <p14:tracePt t="32057" x="7554913" y="3268663"/>
          <p14:tracePt t="32065" x="7537450" y="3340100"/>
          <p14:tracePt t="32073" x="7518400" y="3446463"/>
          <p14:tracePt t="32084" x="7491413" y="3571875"/>
          <p14:tracePt t="32101" x="7466013" y="3795713"/>
          <p14:tracePt t="32118" x="7466013" y="3884613"/>
          <p14:tracePt t="32134" x="7466013" y="3902075"/>
          <p14:tracePt t="32321" x="7466013" y="3919538"/>
          <p14:tracePt t="32328" x="7483475" y="3919538"/>
          <p14:tracePt t="32337" x="7527925" y="3929063"/>
          <p14:tracePt t="32351" x="7589838" y="3938588"/>
          <p14:tracePt t="32368" x="7715250" y="3938588"/>
          <p14:tracePt t="32384" x="7875588" y="3938588"/>
          <p14:tracePt t="32401" x="7991475" y="3911600"/>
          <p14:tracePt t="32418" x="8001000" y="3911600"/>
          <p14:tracePt t="32457" x="8010525" y="3902075"/>
          <p14:tracePt t="32468" x="8018463" y="3902075"/>
          <p14:tracePt t="32484" x="8018463" y="3857625"/>
          <p14:tracePt t="32501" x="8027988" y="3830638"/>
          <p14:tracePt t="32518" x="8037513" y="3803650"/>
          <p14:tracePt t="32534" x="8037513" y="3795713"/>
          <p14:tracePt t="32568" x="8045450" y="3786188"/>
          <p14:tracePt t="32584" x="8099425" y="3714750"/>
          <p14:tracePt t="32601" x="8126413" y="3660775"/>
          <p14:tracePt t="32618" x="8153400" y="3608388"/>
          <p14:tracePt t="32634" x="8161338" y="3581400"/>
          <p14:tracePt t="32673" x="8161338" y="3571875"/>
          <p14:tracePt t="32689" x="8161338" y="3562350"/>
          <p14:tracePt t="32701" x="8161338" y="3554413"/>
          <p14:tracePt t="32718" x="8161338" y="3544888"/>
          <p14:tracePt t="32734" x="8153400" y="3536950"/>
          <p14:tracePt t="32777" x="8153400" y="3517900"/>
          <p14:tracePt t="32785" x="8161338" y="3500438"/>
          <p14:tracePt t="32793" x="8170863" y="3473450"/>
          <p14:tracePt t="32801" x="8180388" y="3446463"/>
          <p14:tracePt t="32818" x="8180388" y="3394075"/>
          <p14:tracePt t="32834" x="8153400" y="3357563"/>
          <p14:tracePt t="32851" x="8134350" y="3340100"/>
          <p14:tracePt t="32868" x="8116888" y="3330575"/>
          <p14:tracePt t="32884" x="8099425" y="3330575"/>
          <p14:tracePt t="32901" x="8089900" y="3330575"/>
          <p14:tracePt t="32918" x="8062913" y="3322638"/>
          <p14:tracePt t="32934" x="8027988" y="3313113"/>
          <p14:tracePt t="32951" x="7983538" y="3303588"/>
          <p14:tracePt t="32968" x="7966075" y="3303588"/>
          <p14:tracePt t="32984" x="7920038" y="3303588"/>
          <p14:tracePt t="33001" x="7875588" y="3330575"/>
          <p14:tracePt t="33018" x="7823200" y="3348038"/>
          <p14:tracePt t="33035" x="7804150" y="3357563"/>
          <p14:tracePt t="33051" x="7796213" y="3357563"/>
          <p14:tracePt t="33085" x="7796213" y="3384550"/>
          <p14:tracePt t="33101" x="7804150" y="3465513"/>
          <p14:tracePt t="33118" x="7848600" y="3536950"/>
          <p14:tracePt t="33135" x="7885113" y="3571875"/>
          <p14:tracePt t="33151" x="7912100" y="3589338"/>
          <p14:tracePt t="33168" x="7920038" y="3589338"/>
          <p14:tracePt t="33184" x="8045450" y="3589338"/>
          <p14:tracePt t="33201" x="8205788" y="3589338"/>
          <p14:tracePt t="33218" x="8394700" y="3562350"/>
          <p14:tracePt t="33234" x="8518525" y="3517900"/>
          <p14:tracePt t="33251" x="8562975" y="3482975"/>
          <p14:tracePt t="33268" x="8572500" y="3465513"/>
          <p14:tracePt t="33285" x="8572500" y="3438525"/>
          <p14:tracePt t="33301" x="8572500" y="3419475"/>
          <p14:tracePt t="33318" x="8572500" y="3411538"/>
          <p14:tracePt t="33335" x="8572500" y="3384550"/>
          <p14:tracePt t="33351" x="8545513" y="3348038"/>
          <p14:tracePt t="33368" x="8518525" y="3313113"/>
          <p14:tracePt t="33384" x="8447088" y="3268663"/>
          <p14:tracePt t="33401" x="8402638" y="3241675"/>
          <p14:tracePt t="33418" x="8375650" y="3232150"/>
          <p14:tracePt t="33435" x="8358188" y="3224213"/>
          <p14:tracePt t="33451" x="8348663" y="3214688"/>
          <p14:tracePt t="33468" x="8331200" y="3214688"/>
          <p14:tracePt t="33485" x="8304213" y="3214688"/>
          <p14:tracePt t="33501" x="8232775" y="3214688"/>
          <p14:tracePt t="33518" x="8134350" y="3232150"/>
          <p14:tracePt t="33535" x="8054975" y="3251200"/>
          <p14:tracePt t="33551" x="8018463" y="3251200"/>
          <p14:tracePt t="33568" x="8010525" y="3251200"/>
          <p14:tracePt t="33585" x="8001000" y="3259138"/>
          <p14:tracePt t="33601" x="7991475" y="3268663"/>
          <p14:tracePt t="33618" x="7956550" y="3286125"/>
          <p14:tracePt t="33635" x="7929563" y="3295650"/>
          <p14:tracePt t="33652" x="7902575" y="3313113"/>
          <p14:tracePt t="33668" x="7885113" y="3340100"/>
          <p14:tracePt t="33685" x="7840663" y="3394075"/>
          <p14:tracePt t="33701" x="7804150" y="3429000"/>
          <p14:tracePt t="33718" x="7786688" y="3446463"/>
          <p14:tracePt t="33769" x="7786688" y="3455988"/>
          <p14:tracePt t="33777" x="7796213" y="3465513"/>
          <p14:tracePt t="33785" x="7804150" y="3465513"/>
          <p14:tracePt t="33801" x="7840663" y="3490913"/>
          <p14:tracePt t="33818" x="7885113" y="3490913"/>
          <p14:tracePt t="33835" x="7939088" y="3490913"/>
          <p14:tracePt t="33851" x="7991475" y="3490913"/>
          <p14:tracePt t="33868" x="8072438" y="3490913"/>
          <p14:tracePt t="33885" x="8197850" y="3490913"/>
          <p14:tracePt t="33902" x="8304213" y="3490913"/>
          <p14:tracePt t="33918" x="8367713" y="3490913"/>
          <p14:tracePt t="33935" x="8402638" y="3473450"/>
          <p14:tracePt t="33951" x="8447088" y="3429000"/>
          <p14:tracePt t="33968" x="8474075" y="3394075"/>
          <p14:tracePt t="33985" x="8483600" y="3367088"/>
          <p14:tracePt t="34001" x="8483600" y="3357563"/>
          <p14:tracePt t="34018" x="8483600" y="3340100"/>
          <p14:tracePt t="34035" x="8474075" y="3322638"/>
          <p14:tracePt t="34052" x="8466138" y="3303588"/>
          <p14:tracePt t="34068" x="8447088" y="3286125"/>
          <p14:tracePt t="34085" x="8429625" y="3259138"/>
          <p14:tracePt t="34102" x="8412163" y="3251200"/>
          <p14:tracePt t="34118" x="8394700" y="3241675"/>
          <p14:tracePt t="34135" x="8394700" y="3232150"/>
          <p14:tracePt t="34152" x="8385175" y="3232150"/>
          <p14:tracePt t="35049" x="8375650" y="3241675"/>
          <p14:tracePt t="35057" x="8367713" y="3268663"/>
          <p14:tracePt t="35068" x="8367713" y="3295650"/>
          <p14:tracePt t="35085" x="8367713" y="3340100"/>
          <p14:tracePt t="35102" x="8358188" y="3367088"/>
          <p14:tracePt t="35119" x="8358188" y="3375025"/>
          <p14:tracePt t="35281" x="8358188" y="3384550"/>
          <p14:tracePt t="35289" x="8358188" y="3402013"/>
          <p14:tracePt t="35297" x="8358188" y="3429000"/>
          <p14:tracePt t="35305" x="8358188" y="3455988"/>
          <p14:tracePt t="35319" x="8358188" y="3490913"/>
          <p14:tracePt t="35335" x="8358188" y="3517900"/>
          <p14:tracePt t="35352" x="8358188" y="3527425"/>
          <p14:tracePt t="35368" x="8367713" y="3536950"/>
          <p14:tracePt t="36241" x="8367713" y="3544888"/>
          <p14:tracePt t="36249" x="8348663" y="3544888"/>
          <p14:tracePt t="36265" x="8331200" y="3544888"/>
          <p14:tracePt t="36273" x="8304213" y="3554413"/>
          <p14:tracePt t="36286" x="8286750" y="3554413"/>
          <p14:tracePt t="36302" x="8232775" y="3554413"/>
          <p14:tracePt t="36319" x="8224838" y="3554413"/>
          <p14:tracePt t="36336" x="8215313" y="3554413"/>
          <p14:tracePt t="36425" x="8205788" y="3554413"/>
          <p14:tracePt t="36441" x="8197850" y="3554413"/>
          <p14:tracePt t="36449" x="8188325" y="3554413"/>
          <p14:tracePt t="36465" x="8180388" y="3544888"/>
          <p14:tracePt t="36473" x="8161338" y="3544888"/>
          <p14:tracePt t="36486" x="8161338" y="3536950"/>
          <p14:tracePt t="36502" x="8143875" y="3536950"/>
          <p14:tracePt t="36519" x="8126413" y="3527425"/>
          <p14:tracePt t="36536" x="8081963" y="3509963"/>
          <p14:tracePt t="36552" x="7991475" y="3473450"/>
          <p14:tracePt t="36569" x="7939088" y="3438525"/>
          <p14:tracePt t="36586" x="7894638" y="3411538"/>
          <p14:tracePt t="36602" x="7875588" y="3402013"/>
          <p14:tracePt t="36665" x="7867650" y="3402013"/>
          <p14:tracePt t="36673" x="7848600" y="3402013"/>
          <p14:tracePt t="36689" x="7840663" y="3402013"/>
          <p14:tracePt t="36721" x="7823200" y="3402013"/>
          <p14:tracePt t="36737" x="7813675" y="3411538"/>
          <p14:tracePt t="36745" x="7786688" y="3429000"/>
          <p14:tracePt t="36753" x="7777163" y="3438525"/>
          <p14:tracePt t="36769" x="7751763" y="3465513"/>
          <p14:tracePt t="36786" x="7732713" y="3473450"/>
          <p14:tracePt t="36819" x="7732713" y="3490913"/>
          <p14:tracePt t="36836" x="7732713" y="3517900"/>
          <p14:tracePt t="36853" x="7732713" y="3589338"/>
          <p14:tracePt t="36869" x="7724775" y="3714750"/>
          <p14:tracePt t="36886" x="7705725" y="3803650"/>
          <p14:tracePt t="36903" x="7705725" y="3830638"/>
          <p14:tracePt t="36919" x="7705725" y="3840163"/>
          <p14:tracePt t="36936" x="7705725" y="3848100"/>
          <p14:tracePt t="36952" x="7705725" y="3867150"/>
          <p14:tracePt t="36969" x="7688263" y="4010025"/>
          <p14:tracePt t="36986" x="7653338" y="4152900"/>
          <p14:tracePt t="37003" x="7608888" y="4276725"/>
          <p14:tracePt t="37019" x="7589838" y="4357688"/>
          <p14:tracePt t="37036" x="7581900" y="4384675"/>
          <p14:tracePt t="37053" x="7589838" y="4456113"/>
          <p14:tracePt t="37069" x="7670800" y="4581525"/>
          <p14:tracePt t="37086" x="7786688" y="4714875"/>
          <p14:tracePt t="37102" x="7894638" y="4822825"/>
          <p14:tracePt t="37119" x="7983538" y="4884738"/>
          <p14:tracePt t="37136" x="8001000" y="4902200"/>
          <p14:tracePt t="37201" x="8010525" y="4902200"/>
          <p14:tracePt t="37209" x="8018463" y="4902200"/>
          <p14:tracePt t="37219" x="8037513" y="4902200"/>
          <p14:tracePt t="37236" x="8116888" y="4884738"/>
          <p14:tracePt t="37253" x="8215313" y="4830763"/>
          <p14:tracePt t="37269" x="8313738" y="4786313"/>
          <p14:tracePt t="37286" x="8385175" y="4741863"/>
          <p14:tracePt t="37302" x="8439150" y="4705350"/>
          <p14:tracePt t="37319" x="8501063" y="4643438"/>
          <p14:tracePt t="37336" x="8562975" y="4527550"/>
          <p14:tracePt t="37353" x="8589963" y="4295775"/>
          <p14:tracePt t="37369" x="8572500" y="4108450"/>
          <p14:tracePt t="37386" x="8545513" y="3973513"/>
          <p14:tracePt t="37402" x="8518525" y="3884613"/>
          <p14:tracePt t="37419" x="8510588" y="3822700"/>
          <p14:tracePt t="37436" x="8483600" y="3741738"/>
          <p14:tracePt t="37452" x="8456613" y="3660775"/>
          <p14:tracePt t="37469" x="8375650" y="3581400"/>
          <p14:tracePt t="37486" x="8277225" y="3500438"/>
          <p14:tracePt t="37503" x="8188325" y="3438525"/>
          <p14:tracePt t="37519" x="8134350" y="3411538"/>
          <p14:tracePt t="37536" x="8108950" y="3394075"/>
          <p14:tracePt t="37553" x="8081963" y="3375025"/>
          <p14:tracePt t="37569" x="8054975" y="3348038"/>
          <p14:tracePt t="37586" x="8045450" y="3340100"/>
          <p14:tracePt t="37603" x="8045450" y="3330575"/>
          <p14:tracePt t="37681" x="8037513" y="3330575"/>
          <p14:tracePt t="37689" x="8027988" y="3330575"/>
          <p14:tracePt t="37697" x="8018463" y="3330575"/>
          <p14:tracePt t="37713" x="8010525" y="3330575"/>
          <p14:tracePt t="37729" x="8001000" y="3330575"/>
          <p14:tracePt t="37737" x="7991475" y="3330575"/>
          <p14:tracePt t="37753" x="7974013" y="3348038"/>
          <p14:tracePt t="37769" x="7956550" y="3384550"/>
          <p14:tracePt t="37786" x="7956550" y="3394075"/>
          <p14:tracePt t="37803" x="7956550" y="3402013"/>
          <p14:tracePt t="37849" x="7939088" y="3411538"/>
          <p14:tracePt t="37857" x="7920038" y="3438525"/>
          <p14:tracePt t="37869" x="7894638" y="3455988"/>
          <p14:tracePt t="37886" x="7804150" y="3527425"/>
          <p14:tracePt t="37903" x="7751763" y="3598863"/>
          <p14:tracePt t="37919" x="7724775" y="3633788"/>
          <p14:tracePt t="37985" x="7724775" y="3652838"/>
          <p14:tracePt t="37993" x="7724775" y="3670300"/>
          <p14:tracePt t="38003" x="7724775" y="3687763"/>
          <p14:tracePt t="38019" x="7724775" y="3714750"/>
          <p14:tracePt t="38036" x="7724775" y="3724275"/>
          <p14:tracePt t="38081" x="7724775" y="3741738"/>
          <p14:tracePt t="38089" x="7724775" y="3751263"/>
          <p14:tracePt t="38103" x="7732713" y="3786188"/>
          <p14:tracePt t="38120" x="7751763" y="3848100"/>
          <p14:tracePt t="38136" x="7759700" y="3919538"/>
          <p14:tracePt t="38153" x="7777163" y="3965575"/>
          <p14:tracePt t="38170" x="7777163" y="3973513"/>
          <p14:tracePt t="38186" x="7786688" y="4000500"/>
          <p14:tracePt t="38203" x="7804150" y="4081463"/>
          <p14:tracePt t="38220" x="7823200" y="4205288"/>
          <p14:tracePt t="38236" x="7840663" y="4295775"/>
          <p14:tracePt t="38253" x="7848600" y="4330700"/>
          <p14:tracePt t="38270" x="7858125" y="4340225"/>
          <p14:tracePt t="38286" x="7858125" y="4348163"/>
          <p14:tracePt t="38303" x="7875588" y="4384675"/>
          <p14:tracePt t="38320" x="7929563" y="4446588"/>
          <p14:tracePt t="38336" x="8018463" y="4572000"/>
          <p14:tracePt t="38353" x="8054975" y="4616450"/>
          <p14:tracePt t="38370" x="8072438" y="4633913"/>
          <p14:tracePt t="38403" x="8089900" y="4643438"/>
          <p14:tracePt t="38420" x="8116888" y="4660900"/>
          <p14:tracePt t="38436" x="8126413" y="4670425"/>
          <p14:tracePt t="38513" x="8134350" y="4670425"/>
          <p14:tracePt t="38521" x="8143875" y="4660900"/>
          <p14:tracePt t="38529" x="8143875" y="4652963"/>
          <p14:tracePt t="38537" x="8153400" y="4652963"/>
          <p14:tracePt t="38553" x="8170863" y="4643438"/>
          <p14:tracePt t="38570" x="8215313" y="4616450"/>
          <p14:tracePt t="38586" x="8259763" y="4562475"/>
          <p14:tracePt t="38603" x="8313738" y="4473575"/>
          <p14:tracePt t="38620" x="8331200" y="4402138"/>
          <p14:tracePt t="38636" x="8340725" y="4375150"/>
          <p14:tracePt t="38653" x="8348663" y="4357688"/>
          <p14:tracePt t="38670" x="8348663" y="4340225"/>
          <p14:tracePt t="38686" x="8348663" y="4322763"/>
          <p14:tracePt t="38703" x="8358188" y="4295775"/>
          <p14:tracePt t="38704" x="8358188" y="4286250"/>
          <p14:tracePt t="38720" x="8358188" y="4276725"/>
          <p14:tracePt t="39169" x="8358188" y="4268788"/>
          <p14:tracePt t="39177" x="8358188" y="4251325"/>
          <p14:tracePt t="39187" x="8358188" y="4224338"/>
          <p14:tracePt t="39203" x="8358188" y="4179888"/>
          <p14:tracePt t="39220" x="8358188" y="4152900"/>
          <p14:tracePt t="39237" x="8358188" y="4143375"/>
          <p14:tracePt t="39253" x="8358188" y="4125913"/>
          <p14:tracePt t="39270" x="8358188" y="4071938"/>
          <p14:tracePt t="39287" x="8340725" y="4017963"/>
          <p14:tracePt t="39303" x="8331200" y="3983038"/>
          <p14:tracePt t="39320" x="8331200" y="3965575"/>
          <p14:tracePt t="39337" x="8331200" y="3946525"/>
          <p14:tracePt t="39377" x="8323263" y="3938588"/>
          <p14:tracePt t="39393" x="8313738" y="3929063"/>
          <p14:tracePt t="39403" x="8304213" y="3919538"/>
          <p14:tracePt t="39420" x="8296275" y="3911600"/>
          <p14:tracePt t="39437" x="8296275" y="39020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16E225A-D010-44E5-ADFD-BDCD187F7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>
            <a:normAutofit/>
          </a:bodyPr>
          <a:lstStyle/>
          <a:p>
            <a:pPr algn="ctr"/>
            <a:r>
              <a:rPr lang="fr-F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Réalisation du circuit :</a:t>
            </a:r>
            <a:br>
              <a:rPr lang="fr-F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partie contrôle :</a:t>
            </a:r>
            <a:endParaRPr lang="fr-F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74DACC-ACB5-41CE-8BF5-8071AB0BBC21}"/>
              </a:ext>
            </a:extLst>
          </p:cNvPr>
          <p:cNvSpPr/>
          <p:nvPr/>
        </p:nvSpPr>
        <p:spPr>
          <a:xfrm>
            <a:off x="6557963" y="2592663"/>
            <a:ext cx="538162" cy="172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00" b="1" dirty="0">
                <a:solidFill>
                  <a:schemeClr val="bg1"/>
                </a:solidFill>
              </a:rPr>
              <a:t>Stop =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195C61C-B8F2-4A85-B77F-2A743B0F928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86" y="2556323"/>
            <a:ext cx="5994054" cy="25479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7CD4936-D548-425B-A8BF-F5308E8FF0AE}"/>
              </a:ext>
            </a:extLst>
          </p:cNvPr>
          <p:cNvSpPr txBox="1"/>
          <p:nvPr/>
        </p:nvSpPr>
        <p:spPr>
          <a:xfrm>
            <a:off x="3498574" y="3830309"/>
            <a:ext cx="861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Rq</a:t>
            </a:r>
            <a:r>
              <a:rPr lang="fr-FR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E1731A-2018-4F41-A693-86A905F3EF48}"/>
              </a:ext>
            </a:extLst>
          </p:cNvPr>
          <p:cNvSpPr txBox="1"/>
          <p:nvPr/>
        </p:nvSpPr>
        <p:spPr>
          <a:xfrm>
            <a:off x="4903306" y="2831202"/>
            <a:ext cx="861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Rq</a:t>
            </a:r>
            <a:r>
              <a:rPr lang="fr-FR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B32F028-5AA8-499A-95E8-96E984AAD113}"/>
              </a:ext>
            </a:extLst>
          </p:cNvPr>
          <p:cNvSpPr txBox="1"/>
          <p:nvPr/>
        </p:nvSpPr>
        <p:spPr>
          <a:xfrm>
            <a:off x="7911550" y="3830309"/>
            <a:ext cx="981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stop = 1</a:t>
            </a:r>
          </a:p>
          <a:p>
            <a:r>
              <a:rPr lang="fr-FR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Ack</a:t>
            </a:r>
            <a:r>
              <a:rPr lang="fr-FR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5C08512-D0BE-4120-A667-6CE9D4B4BCE1}"/>
              </a:ext>
            </a:extLst>
          </p:cNvPr>
          <p:cNvSpPr txBox="1"/>
          <p:nvPr/>
        </p:nvSpPr>
        <p:spPr>
          <a:xfrm>
            <a:off x="6827044" y="3015868"/>
            <a:ext cx="9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stop = 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77A9EB1-5A05-4812-AEDD-B69A92CA783E}"/>
              </a:ext>
            </a:extLst>
          </p:cNvPr>
          <p:cNvSpPr txBox="1"/>
          <p:nvPr/>
        </p:nvSpPr>
        <p:spPr>
          <a:xfrm>
            <a:off x="5764697" y="3844764"/>
            <a:ext cx="981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stop = 0</a:t>
            </a:r>
          </a:p>
          <a:p>
            <a:r>
              <a:rPr lang="fr-FR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Ack</a:t>
            </a:r>
            <a:r>
              <a:rPr lang="fr-FR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0</a:t>
            </a:r>
          </a:p>
          <a:p>
            <a:r>
              <a:rPr lang="fr-FR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Rq</a:t>
            </a:r>
            <a:r>
              <a:rPr lang="fr-FR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0799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2" grpId="0"/>
      <p:bldP spid="10" grpId="0"/>
      <p:bldP spid="11" grpId="0"/>
      <p:bldP spid="12" grpId="0"/>
      <p:bldP spid="13" grpId="0"/>
    </p:bldLst>
  </p:timing>
  <p:extLst>
    <p:ext uri="{3A86A75C-4F4B-4683-9AE1-C65F6400EC91}">
      <p14:laserTraceLst xmlns:p14="http://schemas.microsoft.com/office/powerpoint/2010/main">
        <p14:tracePtLst>
          <p14:tracePt t="20999" x="5643563" y="3751263"/>
          <p14:tracePt t="21007" x="5581650" y="3705225"/>
          <p14:tracePt t="21016" x="5500688" y="3643313"/>
          <p14:tracePt t="21033" x="5348288" y="3509963"/>
          <p14:tracePt t="21050" x="5214938" y="3367088"/>
          <p14:tracePt t="21066" x="5089525" y="3251200"/>
          <p14:tracePt t="21083" x="5037138" y="3197225"/>
          <p14:tracePt t="21100" x="5018088" y="3179763"/>
          <p14:tracePt t="21159" x="5010150" y="3179763"/>
          <p14:tracePt t="21167" x="4991100" y="3170238"/>
          <p14:tracePt t="21175" x="4965700" y="3170238"/>
          <p14:tracePt t="21183" x="4956175" y="3170238"/>
          <p14:tracePt t="21200" x="4919663" y="3160713"/>
          <p14:tracePt t="21217" x="4894263" y="3152775"/>
          <p14:tracePt t="21233" x="4848225" y="3143250"/>
          <p14:tracePt t="21250" x="4751388" y="3125788"/>
          <p14:tracePt t="21266" x="4554538" y="3089275"/>
          <p14:tracePt t="21283" x="4330700" y="3044825"/>
          <p14:tracePt t="21300" x="4152900" y="3009900"/>
          <p14:tracePt t="21316" x="4062413" y="2990850"/>
          <p14:tracePt t="21333" x="4027488" y="2982913"/>
          <p14:tracePt t="21350" x="4000500" y="2982913"/>
          <p14:tracePt t="21366" x="3919538" y="3017838"/>
          <p14:tracePt t="21383" x="3848100" y="3089275"/>
          <p14:tracePt t="21400" x="3776663" y="3197225"/>
          <p14:tracePt t="21417" x="3724275" y="3340100"/>
          <p14:tracePt t="21433" x="3697288" y="3490913"/>
          <p14:tracePt t="21450" x="3652838" y="3660775"/>
          <p14:tracePt t="21467" x="3581400" y="3840163"/>
          <p14:tracePt t="21483" x="3509963" y="3965575"/>
          <p14:tracePt t="21500" x="3490913" y="4027488"/>
          <p14:tracePt t="21516" x="3500438" y="4089400"/>
          <p14:tracePt t="21533" x="3652838" y="4160838"/>
          <p14:tracePt t="21550" x="3946525" y="4241800"/>
          <p14:tracePt t="21566" x="4483100" y="4340225"/>
          <p14:tracePt t="21583" x="4687888" y="4348163"/>
          <p14:tracePt t="21600" x="4840288" y="4348163"/>
          <p14:tracePt t="21617" x="4929188" y="4313238"/>
          <p14:tracePt t="21633" x="4991100" y="4276725"/>
          <p14:tracePt t="21650" x="5037138" y="4232275"/>
          <p14:tracePt t="21667" x="5081588" y="4152900"/>
          <p14:tracePt t="21683" x="5126038" y="4037013"/>
          <p14:tracePt t="21700" x="5133975" y="3919538"/>
          <p14:tracePt t="21717" x="5133975" y="3822700"/>
          <p14:tracePt t="21733" x="5126038" y="3751263"/>
          <p14:tracePt t="21750" x="5116513" y="3697288"/>
          <p14:tracePt t="21767" x="5116513" y="3608388"/>
          <p14:tracePt t="21783" x="5108575" y="3554413"/>
          <p14:tracePt t="21800" x="5072063" y="3509963"/>
          <p14:tracePt t="21817" x="5010150" y="3473450"/>
          <p14:tracePt t="21833" x="4938713" y="3429000"/>
          <p14:tracePt t="21850" x="4848225" y="3402013"/>
          <p14:tracePt t="21867" x="4776788" y="3367088"/>
          <p14:tracePt t="21883" x="4724400" y="3348038"/>
          <p14:tracePt t="21900" x="4670425" y="3322638"/>
          <p14:tracePt t="21917" x="4616450" y="3303588"/>
          <p14:tracePt t="21933" x="4562475" y="3286125"/>
          <p14:tracePt t="21950" x="4465638" y="3276600"/>
          <p14:tracePt t="21950" x="4402138" y="3276600"/>
          <p14:tracePt t="21967" x="4187825" y="3276600"/>
          <p14:tracePt t="21983" x="3919538" y="3286125"/>
          <p14:tracePt t="22000" x="3732213" y="3322638"/>
          <p14:tracePt t="22017" x="3633788" y="3348038"/>
          <p14:tracePt t="22033" x="3616325" y="3357563"/>
          <p14:tracePt t="22050" x="3608388" y="3375025"/>
          <p14:tracePt t="22067" x="3598863" y="3473450"/>
          <p14:tracePt t="22083" x="3616325" y="3652838"/>
          <p14:tracePt t="22100" x="3724275" y="3840163"/>
          <p14:tracePt t="22117" x="3884613" y="3990975"/>
          <p14:tracePt t="22133" x="4081463" y="4062413"/>
          <p14:tracePt t="22150" x="4322763" y="4098925"/>
          <p14:tracePt t="22167" x="4500563" y="4098925"/>
          <p14:tracePt t="22184" x="4741863" y="4089400"/>
          <p14:tracePt t="22200" x="4946650" y="4062413"/>
          <p14:tracePt t="22217" x="5108575" y="4010025"/>
          <p14:tracePt t="22233" x="5232400" y="3938588"/>
          <p14:tracePt t="22250" x="5330825" y="3822700"/>
          <p14:tracePt t="22267" x="5384800" y="3705225"/>
          <p14:tracePt t="22284" x="5394325" y="3616325"/>
          <p14:tracePt t="22300" x="5411788" y="3562350"/>
          <p14:tracePt t="22317" x="5411788" y="3509963"/>
          <p14:tracePt t="22334" x="5394325" y="3446463"/>
          <p14:tracePt t="22350" x="5313363" y="3384550"/>
          <p14:tracePt t="22367" x="5251450" y="3330575"/>
          <p14:tracePt t="22384" x="5170488" y="3286125"/>
          <p14:tracePt t="22400" x="5108575" y="3241675"/>
          <p14:tracePt t="22417" x="5054600" y="3205163"/>
          <p14:tracePt t="22434" x="5000625" y="3179763"/>
          <p14:tracePt t="22450" x="4973638" y="3170238"/>
          <p14:tracePt t="22467" x="4938713" y="3152775"/>
          <p14:tracePt t="22484" x="4911725" y="3143250"/>
          <p14:tracePt t="22500" x="4875213" y="3133725"/>
          <p14:tracePt t="22517" x="4830763" y="3133725"/>
          <p14:tracePt t="22534" x="4741863" y="3133725"/>
          <p14:tracePt t="22550" x="4687888" y="3133725"/>
          <p14:tracePt t="22567" x="4589463" y="3170238"/>
          <p14:tracePt t="22584" x="4527550" y="3187700"/>
          <p14:tracePt t="22600" x="4456113" y="3232150"/>
          <p14:tracePt t="22617" x="4367213" y="3286125"/>
          <p14:tracePt t="22634" x="4295775" y="3357563"/>
          <p14:tracePt t="22650" x="4241800" y="3438525"/>
          <p14:tracePt t="22667" x="4214813" y="3500438"/>
          <p14:tracePt t="22684" x="4197350" y="3544888"/>
          <p14:tracePt t="22700" x="4187825" y="3581400"/>
          <p14:tracePt t="22717" x="4187825" y="3633788"/>
          <p14:tracePt t="22734" x="4187825" y="3724275"/>
          <p14:tracePt t="22750" x="4251325" y="3848100"/>
          <p14:tracePt t="22767" x="4330700" y="3911600"/>
          <p14:tracePt t="22784" x="4446588" y="3956050"/>
          <p14:tracePt t="22800" x="4581525" y="3990975"/>
          <p14:tracePt t="22817" x="4751388" y="4000500"/>
          <p14:tracePt t="22834" x="4929188" y="4000500"/>
          <p14:tracePt t="22850" x="5089525" y="4000500"/>
          <p14:tracePt t="22867" x="5197475" y="3965575"/>
          <p14:tracePt t="22884" x="5268913" y="3911600"/>
          <p14:tracePt t="22900" x="5313363" y="3848100"/>
          <p14:tracePt t="22917" x="5357813" y="3786188"/>
          <p14:tracePt t="22934" x="5384800" y="3732213"/>
          <p14:tracePt t="22950" x="5394325" y="3670300"/>
          <p14:tracePt t="22967" x="5394325" y="3616325"/>
          <p14:tracePt t="22984" x="5375275" y="3562350"/>
          <p14:tracePt t="23000" x="5348288" y="3517900"/>
          <p14:tracePt t="23017" x="5313363" y="3490913"/>
          <p14:tracePt t="23034" x="5276850" y="3465513"/>
          <p14:tracePt t="23050" x="5224463" y="3429000"/>
          <p14:tracePt t="23067" x="5170488" y="3411538"/>
          <p14:tracePt t="23084" x="5126038" y="3394075"/>
          <p14:tracePt t="23100" x="5081588" y="3375025"/>
          <p14:tracePt t="23117" x="5054600" y="3367088"/>
          <p14:tracePt t="23134" x="5037138" y="3357563"/>
          <p14:tracePt t="28703" x="5027613" y="3357563"/>
          <p14:tracePt t="28711" x="5037138" y="3348038"/>
          <p14:tracePt t="28719" x="5062538" y="3340100"/>
          <p14:tracePt t="28736" x="5081588" y="3322638"/>
          <p14:tracePt t="28752" x="5099050" y="3313113"/>
          <p14:tracePt t="28769" x="5108575" y="3295650"/>
          <p14:tracePt t="28786" x="5153025" y="3276600"/>
          <p14:tracePt t="28802" x="5187950" y="3251200"/>
          <p14:tracePt t="28819" x="5232400" y="3224213"/>
          <p14:tracePt t="28836" x="5241925" y="3205163"/>
          <p14:tracePt t="28852" x="5251450" y="3205163"/>
          <p14:tracePt t="28869" x="5259388" y="3197225"/>
          <p14:tracePt t="28886" x="5330825" y="3170238"/>
          <p14:tracePt t="28902" x="5661025" y="3098800"/>
          <p14:tracePt t="28919" x="5902325" y="3054350"/>
          <p14:tracePt t="28936" x="6062663" y="3017838"/>
          <p14:tracePt t="28952" x="6116638" y="3009900"/>
          <p14:tracePt t="28969" x="6143625" y="3009900"/>
          <p14:tracePt t="28986" x="6161088" y="3009900"/>
          <p14:tracePt t="29002" x="6180138" y="3017838"/>
          <p14:tracePt t="29019" x="6205538" y="3044825"/>
          <p14:tracePt t="29036" x="6242050" y="3108325"/>
          <p14:tracePt t="29052" x="6313488" y="3197225"/>
          <p14:tracePt t="29069" x="6367463" y="3259138"/>
          <p14:tracePt t="29086" x="6394450" y="3295650"/>
          <p14:tracePt t="29102" x="6402388" y="3303588"/>
          <p14:tracePt t="29119" x="6402388" y="3330575"/>
          <p14:tracePt t="29136" x="6402388" y="3375025"/>
          <p14:tracePt t="29153" x="6402388" y="3429000"/>
          <p14:tracePt t="29169" x="6402388" y="3473450"/>
          <p14:tracePt t="29186" x="6402388" y="3500438"/>
          <p14:tracePt t="29203" x="6402388" y="3509963"/>
          <p14:tracePt t="29219" x="6402388" y="3536950"/>
          <p14:tracePt t="29236" x="6394450" y="3589338"/>
          <p14:tracePt t="29252" x="6357938" y="3652838"/>
          <p14:tracePt t="29269" x="6348413" y="3714750"/>
          <p14:tracePt t="29286" x="6340475" y="3724275"/>
          <p14:tracePt t="29303" x="6330950" y="3732213"/>
          <p14:tracePt t="29319" x="6269038" y="3741738"/>
          <p14:tracePt t="29336" x="6143625" y="3768725"/>
          <p14:tracePt t="29352" x="6027738" y="3813175"/>
          <p14:tracePt t="29369" x="5946775" y="3857625"/>
          <p14:tracePt t="29386" x="5911850" y="3884613"/>
          <p14:tracePt t="29423" x="5894388" y="3875088"/>
          <p14:tracePt t="29436" x="5867400" y="3830638"/>
          <p14:tracePt t="29453" x="5786438" y="3732213"/>
          <p14:tracePt t="29469" x="5715000" y="3679825"/>
          <p14:tracePt t="29486" x="5680075" y="3652838"/>
          <p14:tracePt t="29502" x="5661025" y="3616325"/>
          <p14:tracePt t="29519" x="5661025" y="3554413"/>
          <p14:tracePt t="29536" x="5653088" y="3411538"/>
          <p14:tracePt t="29553" x="5634038" y="3295650"/>
          <p14:tracePt t="29569" x="5626100" y="3251200"/>
          <p14:tracePt t="29586" x="5626100" y="3224213"/>
          <p14:tracePt t="29603" x="5653088" y="3205163"/>
          <p14:tracePt t="29619" x="5759450" y="3160713"/>
          <p14:tracePt t="29636" x="5911850" y="3108325"/>
          <p14:tracePt t="29653" x="6010275" y="3054350"/>
          <p14:tracePt t="29669" x="6072188" y="3009900"/>
          <p14:tracePt t="29686" x="6161088" y="2982913"/>
          <p14:tracePt t="29703" x="6251575" y="2982913"/>
          <p14:tracePt t="29719" x="6348413" y="3000375"/>
          <p14:tracePt t="29736" x="6483350" y="3017838"/>
          <p14:tracePt t="29753" x="6608763" y="3044825"/>
          <p14:tracePt t="29769" x="6670675" y="3062288"/>
          <p14:tracePt t="29786" x="6705600" y="3081338"/>
          <p14:tracePt t="29803" x="6724650" y="3116263"/>
          <p14:tracePt t="29819" x="6732588" y="3214688"/>
          <p14:tracePt t="29836" x="6732588" y="3375025"/>
          <p14:tracePt t="29853" x="6732588" y="3482975"/>
          <p14:tracePt t="29869" x="6732588" y="3527425"/>
          <p14:tracePt t="29886" x="6724650" y="3571875"/>
          <p14:tracePt t="29903" x="6661150" y="3633788"/>
          <p14:tracePt t="29919" x="6510338" y="3724275"/>
          <p14:tracePt t="29936" x="6303963" y="3813175"/>
          <p14:tracePt t="29953" x="6143625" y="3894138"/>
          <p14:tracePt t="29969" x="6072188" y="3938588"/>
          <p14:tracePt t="29986" x="6062663" y="3946525"/>
          <p14:tracePt t="30023" x="6045200" y="3946525"/>
          <p14:tracePt t="30036" x="5983288" y="3946525"/>
          <p14:tracePt t="30053" x="5759450" y="3911600"/>
          <p14:tracePt t="30070" x="5367338" y="3894138"/>
          <p14:tracePt t="30086" x="5295900" y="3884613"/>
          <p14:tracePt t="30103" x="5259388" y="3884613"/>
          <p14:tracePt t="30119" x="5259388" y="3867150"/>
          <p14:tracePt t="30136" x="5259388" y="3822700"/>
          <p14:tracePt t="30153" x="5241925" y="3776663"/>
          <p14:tracePt t="30170" x="5241925" y="3759200"/>
          <p14:tracePt t="30186" x="5276850" y="3724275"/>
          <p14:tracePt t="30203" x="5438775" y="3652838"/>
          <p14:tracePt t="30219" x="5661025" y="3562350"/>
          <p14:tracePt t="30236" x="5822950" y="3482975"/>
          <p14:tracePt t="30253" x="5867400" y="3438525"/>
          <p14:tracePt t="30269" x="5884863" y="3419475"/>
          <p14:tracePt t="30303" x="5938838" y="3411538"/>
          <p14:tracePt t="30320" x="6153150" y="3411538"/>
          <p14:tracePt t="30336" x="6411913" y="3411538"/>
          <p14:tracePt t="30353" x="6581775" y="3411538"/>
          <p14:tracePt t="30370" x="6616700" y="3411538"/>
          <p14:tracePt t="30386" x="6626225" y="3411538"/>
          <p14:tracePt t="30447" x="6616700" y="3419475"/>
          <p14:tracePt t="30455" x="6608763" y="3429000"/>
          <p14:tracePt t="30463" x="6599238" y="3446463"/>
          <p14:tracePt t="30471" x="6599238" y="3455988"/>
          <p14:tracePt t="30486" x="6589713" y="3482975"/>
          <p14:tracePt t="30503" x="6581775" y="3517900"/>
          <p14:tracePt t="30519" x="6581775" y="3581400"/>
          <p14:tracePt t="30536" x="6608763" y="3643313"/>
          <p14:tracePt t="30553" x="6634163" y="3679825"/>
          <p14:tracePt t="30570" x="6653213" y="3714750"/>
          <p14:tracePt t="30586" x="6653213" y="3724275"/>
          <p14:tracePt t="30603" x="6653213" y="3732213"/>
          <p14:tracePt t="30636" x="6653213" y="3741738"/>
          <p14:tracePt t="30653" x="6634163" y="3759200"/>
          <p14:tracePt t="30670" x="6589713" y="3768725"/>
          <p14:tracePt t="30686" x="6572250" y="3786188"/>
          <p14:tracePt t="30703" x="6562725" y="3795713"/>
          <p14:tracePt t="30750" x="6545263" y="3795713"/>
          <p14:tracePt t="30759" x="6500813" y="3795713"/>
          <p14:tracePt t="30767" x="6456363" y="3795713"/>
          <p14:tracePt t="30775" x="6384925" y="3795713"/>
          <p14:tracePt t="30786" x="6323013" y="3795713"/>
          <p14:tracePt t="30803" x="6205538" y="3803650"/>
          <p14:tracePt t="30820" x="6170613" y="3813175"/>
          <p14:tracePt t="30837" x="6161088" y="3813175"/>
          <p14:tracePt t="40631" x="6161088" y="3822700"/>
          <p14:tracePt t="40647" x="6180138" y="3786188"/>
          <p14:tracePt t="40655" x="6224588" y="3732213"/>
          <p14:tracePt t="40663" x="6276975" y="3670300"/>
          <p14:tracePt t="40673" x="6330950" y="3598863"/>
          <p14:tracePt t="40690" x="6411913" y="3490913"/>
          <p14:tracePt t="40706" x="6483350" y="3419475"/>
          <p14:tracePt t="40723" x="6518275" y="3394075"/>
          <p14:tracePt t="40740" x="6545263" y="3375025"/>
          <p14:tracePt t="40756" x="6562725" y="3367088"/>
          <p14:tracePt t="40773" x="6589713" y="3348038"/>
          <p14:tracePt t="40790" x="6653213" y="3322638"/>
          <p14:tracePt t="40806" x="6858000" y="3241675"/>
          <p14:tracePt t="40823" x="6973888" y="3205163"/>
          <p14:tracePt t="40840" x="7018338" y="3187700"/>
          <p14:tracePt t="40856" x="7027863" y="3179763"/>
          <p14:tracePt t="40890" x="7037388" y="3179763"/>
          <p14:tracePt t="40906" x="7045325" y="3179763"/>
          <p14:tracePt t="40923" x="7099300" y="3179763"/>
          <p14:tracePt t="40940" x="7188200" y="3205163"/>
          <p14:tracePt t="40956" x="7242175" y="3232150"/>
          <p14:tracePt t="40973" x="7251700" y="3232150"/>
          <p14:tracePt t="40999" x="7251700" y="3241675"/>
          <p14:tracePt t="41007" x="7232650" y="3276600"/>
          <p14:tracePt t="41023" x="7089775" y="3465513"/>
          <p14:tracePt t="41040" x="6946900" y="3687763"/>
          <p14:tracePt t="41056" x="6894513" y="3795713"/>
          <p14:tracePt t="41090" x="6884988" y="3795713"/>
          <p14:tracePt t="41107" x="6804025" y="3795713"/>
          <p14:tracePt t="41123" x="6340475" y="3795713"/>
          <p14:tracePt t="41140" x="5429250" y="3902075"/>
          <p14:tracePt t="41157" x="5197475" y="3965575"/>
          <p14:tracePt t="41173" x="5170488" y="3983038"/>
          <p14:tracePt t="41774" x="5160963" y="3983038"/>
          <p14:tracePt t="41815" x="5187950" y="3973513"/>
          <p14:tracePt t="41823" x="5205413" y="3965575"/>
          <p14:tracePt t="41831" x="5232400" y="3946525"/>
          <p14:tracePt t="41840" x="5259388" y="3938588"/>
          <p14:tracePt t="41857" x="5268913" y="3929063"/>
          <p14:tracePt t="41895" x="5276850" y="3919538"/>
          <p14:tracePt t="41903" x="5286375" y="3919538"/>
          <p14:tracePt t="41911" x="5313363" y="3902075"/>
          <p14:tracePt t="41923" x="5357813" y="3875088"/>
          <p14:tracePt t="41940" x="5429250" y="3840163"/>
          <p14:tracePt t="41957" x="5473700" y="3813175"/>
          <p14:tracePt t="41974" x="5510213" y="3786188"/>
          <p14:tracePt t="41990" x="5680075" y="3732213"/>
          <p14:tracePt t="42007" x="5776913" y="3687763"/>
          <p14:tracePt t="42023" x="5857875" y="3643313"/>
          <p14:tracePt t="42040" x="5919788" y="3598863"/>
          <p14:tracePt t="42057" x="5991225" y="3536950"/>
          <p14:tracePt t="42074" x="6081713" y="3455988"/>
          <p14:tracePt t="42090" x="6161088" y="3367088"/>
          <p14:tracePt t="42107" x="6197600" y="3340100"/>
          <p14:tracePt t="42124" x="6215063" y="3330575"/>
          <p14:tracePt t="42140" x="6224588" y="3322638"/>
          <p14:tracePt t="42157" x="6232525" y="3303588"/>
          <p14:tracePt t="42174" x="6242050" y="3295650"/>
          <p14:tracePt t="42190" x="6323013" y="3251200"/>
          <p14:tracePt t="42207" x="6465888" y="3224213"/>
          <p14:tracePt t="42224" x="6643688" y="3214688"/>
          <p14:tracePt t="42240" x="6796088" y="3214688"/>
          <p14:tracePt t="42257" x="6894513" y="3214688"/>
          <p14:tracePt t="42273" x="6938963" y="3205163"/>
          <p14:tracePt t="42290" x="7010400" y="3197225"/>
          <p14:tracePt t="42307" x="7126288" y="3197225"/>
          <p14:tracePt t="42324" x="7313613" y="3197225"/>
          <p14:tracePt t="42340" x="7562850" y="3214688"/>
          <p14:tracePt t="42357" x="7769225" y="3259138"/>
          <p14:tracePt t="42374" x="7929563" y="3303588"/>
          <p14:tracePt t="42390" x="8161338" y="3375025"/>
          <p14:tracePt t="42407" x="8296275" y="3411538"/>
          <p14:tracePt t="42424" x="8439150" y="3438525"/>
          <p14:tracePt t="42440" x="8555038" y="3465513"/>
          <p14:tracePt t="42457" x="8661400" y="3490913"/>
          <p14:tracePt t="42473" x="8705850" y="3517900"/>
          <p14:tracePt t="42490" x="8724900" y="3527425"/>
          <p14:tracePt t="42507" x="8742363" y="3544888"/>
          <p14:tracePt t="42524" x="8769350" y="3581400"/>
          <p14:tracePt t="42540" x="8804275" y="3643313"/>
          <p14:tracePt t="42557" x="8885238" y="3759200"/>
          <p14:tracePt t="42574" x="8966200" y="3884613"/>
          <p14:tracePt t="42590" x="9010650" y="3983038"/>
          <p14:tracePt t="42607" x="9028113" y="4027488"/>
          <p14:tracePt t="42624" x="9018588" y="4081463"/>
          <p14:tracePt t="42640" x="8983663" y="4152900"/>
          <p14:tracePt t="42657" x="8939213" y="4241800"/>
          <p14:tracePt t="42674" x="8920163" y="4286250"/>
          <p14:tracePt t="42690" x="8920163" y="4295775"/>
          <p14:tracePt t="42707" x="8920163" y="4303713"/>
          <p14:tracePt t="42724" x="8902700" y="4303713"/>
          <p14:tracePt t="42740" x="8796338" y="4303713"/>
          <p14:tracePt t="42757" x="8626475" y="4303713"/>
          <p14:tracePt t="42774" x="8483600" y="4322763"/>
          <p14:tracePt t="42790" x="8447088" y="4330700"/>
          <p14:tracePt t="42807" x="8439150" y="4330700"/>
          <p14:tracePt t="42824" x="8420100" y="4330700"/>
          <p14:tracePt t="42840" x="8412163" y="4322763"/>
          <p14:tracePt t="42857" x="8402638" y="4322763"/>
          <p14:tracePt t="42903" x="8394700" y="4303713"/>
          <p14:tracePt t="42911" x="8375650" y="4268788"/>
          <p14:tracePt t="42924" x="8340725" y="4214813"/>
          <p14:tracePt t="42940" x="8215313" y="4054475"/>
          <p14:tracePt t="42957" x="8010525" y="3894138"/>
          <p14:tracePt t="42974" x="7840663" y="3813175"/>
          <p14:tracePt t="42990" x="7742238" y="3759200"/>
          <p14:tracePt t="43007" x="7724775" y="3751263"/>
          <p14:tracePt t="43024" x="7715250" y="3724275"/>
          <p14:tracePt t="43040" x="7688263" y="3616325"/>
          <p14:tracePt t="43057" x="7634288" y="3455988"/>
          <p14:tracePt t="43074" x="7562850" y="3313113"/>
          <p14:tracePt t="43090" x="7545388" y="3259138"/>
          <p14:tracePt t="43107" x="7545388" y="3232150"/>
          <p14:tracePt t="43124" x="7545388" y="3187700"/>
          <p14:tracePt t="43140" x="7554913" y="3116263"/>
          <p14:tracePt t="43157" x="7572375" y="3036888"/>
          <p14:tracePt t="43174" x="7572375" y="2990850"/>
          <p14:tracePt t="43190" x="7581900" y="2955925"/>
          <p14:tracePt t="43223" x="7589838" y="2946400"/>
          <p14:tracePt t="43231" x="7608888" y="2938463"/>
          <p14:tracePt t="43240" x="7634288" y="2928938"/>
          <p14:tracePt t="43257" x="7705725" y="2894013"/>
          <p14:tracePt t="43274" x="7786688" y="2867025"/>
          <p14:tracePt t="43290" x="7840663" y="2847975"/>
          <p14:tracePt t="43307" x="7902575" y="2840038"/>
          <p14:tracePt t="43324" x="8027988" y="2840038"/>
          <p14:tracePt t="43341" x="8188325" y="2901950"/>
          <p14:tracePt t="43357" x="8348663" y="2973388"/>
          <p14:tracePt t="43374" x="8439150" y="3017838"/>
          <p14:tracePt t="43390" x="8491538" y="3071813"/>
          <p14:tracePt t="43407" x="8491538" y="3125788"/>
          <p14:tracePt t="43424" x="8474075" y="3268663"/>
          <p14:tracePt t="43440" x="8429625" y="3429000"/>
          <p14:tracePt t="43457" x="8402638" y="3554413"/>
          <p14:tracePt t="43474" x="8385175" y="3616325"/>
          <p14:tracePt t="43491" x="8331200" y="3679825"/>
          <p14:tracePt t="43507" x="8180388" y="3751263"/>
          <p14:tracePt t="43524" x="7875588" y="3867150"/>
          <p14:tracePt t="43541" x="7402513" y="4027488"/>
          <p14:tracePt t="43557" x="7054850" y="4152900"/>
          <p14:tracePt t="43574" x="6894513" y="4214813"/>
          <p14:tracePt t="43591" x="6884988" y="4214813"/>
          <p14:tracePt t="43607" x="6875463" y="4214813"/>
          <p14:tracePt t="43624" x="6813550" y="4133850"/>
          <p14:tracePt t="43641" x="6697663" y="4017963"/>
          <p14:tracePt t="43657" x="6581775" y="3929063"/>
          <p14:tracePt t="43674" x="6554788" y="3884613"/>
          <p14:tracePt t="43691" x="6545263" y="3848100"/>
          <p14:tracePt t="43707" x="6572250" y="3741738"/>
          <p14:tracePt t="43724" x="6643688" y="3598863"/>
          <p14:tracePt t="43741" x="6724650" y="3490913"/>
          <p14:tracePt t="43757" x="6777038" y="3429000"/>
          <p14:tracePt t="43774" x="6867525" y="3384550"/>
          <p14:tracePt t="43791" x="7010400" y="3348038"/>
          <p14:tracePt t="43807" x="7232650" y="3330575"/>
          <p14:tracePt t="43824" x="7491413" y="3330575"/>
          <p14:tracePt t="43840" x="7732713" y="3330575"/>
          <p14:tracePt t="43857" x="7867650" y="3340100"/>
          <p14:tracePt t="43874" x="7947025" y="3367088"/>
          <p14:tracePt t="43891" x="8037513" y="3455988"/>
          <p14:tracePt t="43907" x="8134350" y="3571875"/>
          <p14:tracePt t="43924" x="8197850" y="3633788"/>
          <p14:tracePt t="43941" x="8215313" y="3660775"/>
          <p14:tracePt t="43958" x="8215313" y="3687763"/>
          <p14:tracePt t="43974" x="8153400" y="3795713"/>
          <p14:tracePt t="43991" x="8062913" y="3884613"/>
          <p14:tracePt t="44008" x="8001000" y="3973513"/>
          <p14:tracePt t="44024" x="7991475" y="4027488"/>
          <p14:tracePt t="44041" x="7983538" y="4044950"/>
          <p14:tracePt t="44057" x="7974013" y="4044950"/>
          <p14:tracePt t="44074" x="7912100" y="4044950"/>
          <p14:tracePt t="44091" x="7742238" y="4027488"/>
          <p14:tracePt t="44108" x="7518400" y="3973513"/>
          <p14:tracePt t="44124" x="7277100" y="3938588"/>
          <p14:tracePt t="44141" x="7126288" y="3894138"/>
          <p14:tracePt t="44158" x="7081838" y="3867150"/>
          <p14:tracePt t="44174" x="7081838" y="3803650"/>
          <p14:tracePt t="44191" x="7116763" y="3714750"/>
          <p14:tracePt t="44207" x="7197725" y="3633788"/>
          <p14:tracePt t="44224" x="7348538" y="3536950"/>
          <p14:tracePt t="44241" x="7537450" y="3446463"/>
          <p14:tracePt t="44258" x="7732713" y="3367088"/>
          <p14:tracePt t="44274" x="7920038" y="3303588"/>
          <p14:tracePt t="44291" x="8054975" y="3276600"/>
          <p14:tracePt t="44308" x="8143875" y="3268663"/>
          <p14:tracePt t="44324" x="8197850" y="3268663"/>
          <p14:tracePt t="44341" x="8224838" y="3268663"/>
          <p14:tracePt t="44357" x="8251825" y="3268663"/>
          <p14:tracePt t="44374" x="8269288" y="3295650"/>
          <p14:tracePt t="44391" x="8304213" y="3394075"/>
          <p14:tracePt t="44408" x="8358188" y="3517900"/>
          <p14:tracePt t="44424" x="8394700" y="3598863"/>
          <p14:tracePt t="44441" x="8402638" y="3633788"/>
          <p14:tracePt t="44458" x="8402638" y="3652838"/>
          <p14:tracePt t="44474" x="8402638" y="3687763"/>
          <p14:tracePt t="44491" x="8402638" y="3724275"/>
          <p14:tracePt t="44508" x="8394700" y="3741738"/>
          <p14:tracePt t="44583" x="8394700" y="3732213"/>
          <p14:tracePt t="44591" x="8394700" y="3724275"/>
          <p14:tracePt t="51199" x="8394700" y="3741738"/>
          <p14:tracePt t="51207" x="8412163" y="3759200"/>
          <p14:tracePt t="51215" x="8439150" y="3768725"/>
          <p14:tracePt t="51227" x="8466138" y="3776663"/>
          <p14:tracePt t="51243" x="8518525" y="3786188"/>
          <p14:tracePt t="51260" x="8537575" y="3795713"/>
          <p14:tracePt t="51276" x="8545513" y="3795713"/>
          <p14:tracePt t="51335" x="8555038" y="3795713"/>
          <p14:tracePt t="51342" x="8555038" y="3786188"/>
          <p14:tracePt t="51351" x="8555038" y="3759200"/>
          <p14:tracePt t="51360" x="8555038" y="3724275"/>
          <p14:tracePt t="51376" x="8555038" y="3616325"/>
          <p14:tracePt t="51393" x="8537575" y="3536950"/>
          <p14:tracePt t="51410" x="8528050" y="3509963"/>
          <p14:tracePt t="51427" x="8518525" y="3482975"/>
          <p14:tracePt t="51443" x="8510588" y="3465513"/>
          <p14:tracePt t="51460" x="8483600" y="3429000"/>
          <p14:tracePt t="51477" x="8447088" y="3402013"/>
          <p14:tracePt t="51493" x="8412163" y="3375025"/>
          <p14:tracePt t="51583" x="8394700" y="3375025"/>
          <p14:tracePt t="51591" x="8394700" y="3394075"/>
          <p14:tracePt t="51599" x="8375650" y="3411538"/>
          <p14:tracePt t="51610" x="8367713" y="3429000"/>
          <p14:tracePt t="51627" x="8348663" y="3473450"/>
          <p14:tracePt t="51643" x="8331200" y="3544888"/>
          <p14:tracePt t="51660" x="8296275" y="3660775"/>
          <p14:tracePt t="51677" x="8232775" y="3795713"/>
          <p14:tracePt t="51693" x="8180388" y="3938588"/>
          <p14:tracePt t="51710" x="8161338" y="4027488"/>
          <p14:tracePt t="51727" x="8161338" y="4071938"/>
          <p14:tracePt t="51743" x="8188325" y="4108450"/>
          <p14:tracePt t="51760" x="8197850" y="4152900"/>
          <p14:tracePt t="51777" x="8197850" y="4214813"/>
          <p14:tracePt t="51793" x="8197850" y="4340225"/>
          <p14:tracePt t="51810" x="8197850" y="4419600"/>
          <p14:tracePt t="51827" x="8197850" y="4456113"/>
          <p14:tracePt t="51844" x="8197850" y="4465638"/>
          <p14:tracePt t="51877" x="8188325" y="4491038"/>
          <p14:tracePt t="51893" x="8099425" y="4537075"/>
          <p14:tracePt t="51910" x="7991475" y="4608513"/>
          <p14:tracePt t="51911" x="7956550" y="4633913"/>
          <p14:tracePt t="51927" x="7920038" y="4652963"/>
          <p14:tracePt t="51943" x="7912100" y="4652963"/>
          <p14:tracePt t="51960" x="7831138" y="4652963"/>
          <p14:tracePt t="51977" x="7554913" y="4633913"/>
          <p14:tracePt t="51993" x="7116763" y="4562475"/>
          <p14:tracePt t="52010" x="6715125" y="4537075"/>
          <p14:tracePt t="52027" x="6483350" y="4537075"/>
          <p14:tracePt t="52043" x="6313488" y="4518025"/>
          <p14:tracePt t="52060" x="6232525" y="4510088"/>
          <p14:tracePt t="52077" x="6134100" y="4483100"/>
          <p14:tracePt t="52094" x="5938838" y="4438650"/>
          <p14:tracePt t="52110" x="5589588" y="4384675"/>
          <p14:tracePt t="52127" x="5465763" y="4340225"/>
          <p14:tracePt t="52144" x="5429250" y="4322763"/>
          <p14:tracePt t="52160" x="5419725" y="4313238"/>
          <p14:tracePt t="52177" x="5402263" y="4286250"/>
          <p14:tracePt t="52194" x="5340350" y="4205288"/>
          <p14:tracePt t="52210" x="5170488" y="4089400"/>
          <p14:tracePt t="52227" x="4938713" y="3965575"/>
          <p14:tracePt t="52243" x="4768850" y="3867150"/>
          <p14:tracePt t="52260" x="4687888" y="3803650"/>
          <p14:tracePt t="52277" x="4670425" y="3732213"/>
          <p14:tracePt t="52294" x="4660900" y="3625850"/>
          <p14:tracePt t="52310" x="4660900" y="3419475"/>
          <p14:tracePt t="52327" x="4660900" y="3313113"/>
          <p14:tracePt t="52344" x="4652963" y="3241675"/>
          <p14:tracePt t="52360" x="4652963" y="3187700"/>
          <p14:tracePt t="52377" x="4687888" y="3098800"/>
          <p14:tracePt t="52394" x="4830763" y="2990850"/>
          <p14:tracePt t="52410" x="5000625" y="2894013"/>
          <p14:tracePt t="52427" x="5099050" y="2830513"/>
          <p14:tracePt t="52444" x="5126038" y="2803525"/>
          <p14:tracePt t="52460" x="5133975" y="2795588"/>
          <p14:tracePt t="52503" x="5143500" y="2795588"/>
          <p14:tracePt t="52511" x="5153025" y="2795588"/>
          <p14:tracePt t="52527" x="5187950" y="2795588"/>
          <p14:tracePt t="52544" x="5232400" y="2795588"/>
          <p14:tracePt t="52560" x="5251450" y="2795588"/>
          <p14:tracePt t="52577" x="5295900" y="2813050"/>
          <p14:tracePt t="52594" x="5367338" y="2874963"/>
          <p14:tracePt t="52610" x="5483225" y="2965450"/>
          <p14:tracePt t="52627" x="5634038" y="3062288"/>
          <p14:tracePt t="52644" x="5776913" y="3108325"/>
          <p14:tracePt t="52660" x="5857875" y="3125788"/>
          <p14:tracePt t="52677" x="5867400" y="3125788"/>
          <p14:tracePt t="52694" x="5875338" y="3125788"/>
          <p14:tracePt t="52710" x="5875338" y="3152775"/>
          <p14:tracePt t="52727" x="5857875" y="3205163"/>
          <p14:tracePt t="52744" x="5840413" y="32321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84E0DE5-BDCD-49FD-B4CE-15D963609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>
            <a:normAutofit/>
          </a:bodyPr>
          <a:lstStyle/>
          <a:p>
            <a:pPr algn="ctr"/>
            <a:r>
              <a:rPr lang="fr-F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Réalisation du circuit :</a:t>
            </a:r>
            <a:br>
              <a:rPr lang="fr-F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partie opérative:</a:t>
            </a:r>
            <a:endParaRPr lang="fr-F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553B583-C38D-4B1C-981D-BE314149405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7088"/>
            <a:ext cx="12192000" cy="476091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85364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  <p:extLst>
    <p:ext uri="{3A86A75C-4F4B-4683-9AE1-C65F6400EC91}">
      <p14:laserTraceLst xmlns:p14="http://schemas.microsoft.com/office/powerpoint/2010/main">
        <p14:tracePtLst>
          <p14:tracePt t="2463" x="5840413" y="3241675"/>
          <p14:tracePt t="2471" x="5822950" y="3241675"/>
          <p14:tracePt t="2479" x="5803900" y="3232150"/>
          <p14:tracePt t="2487" x="5768975" y="3224213"/>
          <p14:tracePt t="2502" x="5732463" y="3197225"/>
          <p14:tracePt t="2519" x="5724525" y="3187700"/>
          <p14:tracePt t="2711" x="5705475" y="3179763"/>
          <p14:tracePt t="2719" x="5697538" y="3160713"/>
          <p14:tracePt t="2726" x="5680075" y="3133725"/>
          <p14:tracePt t="2736" x="5670550" y="3108325"/>
          <p14:tracePt t="2752" x="5634038" y="3054350"/>
          <p14:tracePt t="2769" x="5634038" y="3000375"/>
          <p14:tracePt t="2786" x="5616575" y="2946400"/>
          <p14:tracePt t="2802" x="5608638" y="2928938"/>
          <p14:tracePt t="2819" x="5608638" y="2919413"/>
          <p14:tracePt t="2855" x="5608638" y="2911475"/>
          <p14:tracePt t="2869" x="5616575" y="2894013"/>
          <p14:tracePt t="2886" x="5680075" y="2786063"/>
          <p14:tracePt t="2902" x="5715000" y="2741613"/>
          <p14:tracePt t="2919" x="5724525" y="2732088"/>
          <p14:tracePt t="3926" x="5724525" y="2724150"/>
          <p14:tracePt t="3943" x="5715000" y="2724150"/>
          <p14:tracePt t="3951" x="5697538" y="2724150"/>
          <p14:tracePt t="3967" x="5680075" y="2714625"/>
          <p14:tracePt t="3983" x="5661025" y="2705100"/>
          <p14:tracePt t="3991" x="5643563" y="2705100"/>
          <p14:tracePt t="4003" x="5634038" y="2697163"/>
          <p14:tracePt t="4019" x="5616575" y="2687638"/>
          <p14:tracePt t="4036" x="5608638" y="2679700"/>
          <p14:tracePt t="5399" x="5608638" y="2670175"/>
          <p14:tracePt t="5407" x="5589588" y="2643188"/>
          <p14:tracePt t="5415" x="5572125" y="2625725"/>
          <p14:tracePt t="5423" x="5562600" y="2608263"/>
          <p14:tracePt t="5437" x="5545138" y="2598738"/>
          <p14:tracePt t="5453" x="5500688" y="2571750"/>
          <p14:tracePt t="5470" x="5465763" y="2544763"/>
          <p14:tracePt t="5486" x="5446713" y="2536825"/>
          <p14:tracePt t="5503" x="5411788" y="2527300"/>
          <p14:tracePt t="5520" x="5268913" y="2482850"/>
          <p14:tracePt t="5537" x="4919663" y="2419350"/>
          <p14:tracePt t="5553" x="4322763" y="2374900"/>
          <p14:tracePt t="5570" x="3670300" y="2374900"/>
          <p14:tracePt t="5587" x="3062288" y="2374900"/>
          <p14:tracePt t="5603" x="2751138" y="2374900"/>
          <p14:tracePt t="5620" x="2670175" y="2366963"/>
          <p14:tracePt t="5637" x="2652713" y="2366963"/>
          <p14:tracePt t="5863" x="2643188" y="2366963"/>
          <p14:tracePt t="5871" x="2625725" y="2357438"/>
          <p14:tracePt t="5878" x="2616200" y="2357438"/>
          <p14:tracePt t="5887" x="2589213" y="2347913"/>
          <p14:tracePt t="5903" x="2554288" y="2339975"/>
          <p14:tracePt t="5920" x="2536825" y="2339975"/>
          <p14:tracePt t="5937" x="2500313" y="2330450"/>
          <p14:tracePt t="5953" x="2482850" y="2322513"/>
          <p14:tracePt t="5970" x="2446338" y="2322513"/>
          <p14:tracePt t="5987" x="2438400" y="2322513"/>
          <p14:tracePt t="6003" x="2428875" y="2322513"/>
          <p14:tracePt t="6020" x="2419350" y="2322513"/>
          <p14:tracePt t="6037" x="2411413" y="2322513"/>
          <p14:tracePt t="6053" x="2393950" y="2322513"/>
          <p14:tracePt t="6070" x="2357438" y="2322513"/>
          <p14:tracePt t="6087" x="2330450" y="2330450"/>
          <p14:tracePt t="6103" x="2312988" y="2339975"/>
          <p14:tracePt t="6120" x="2276475" y="2357438"/>
          <p14:tracePt t="6137" x="2251075" y="2366963"/>
          <p14:tracePt t="6153" x="2232025" y="2374900"/>
          <p14:tracePt t="6170" x="2224088" y="2374900"/>
          <p14:tracePt t="6187" x="2205038" y="2374900"/>
          <p14:tracePt t="6203" x="2133600" y="2366963"/>
          <p14:tracePt t="6220" x="2062163" y="2330450"/>
          <p14:tracePt t="6237" x="2009775" y="2259013"/>
          <p14:tracePt t="6254" x="1973263" y="2152650"/>
          <p14:tracePt t="6270" x="1928813" y="2027238"/>
          <p14:tracePt t="6287" x="1795463" y="1874838"/>
          <p14:tracePt t="6304" x="1652588" y="1785938"/>
          <p14:tracePt t="6320" x="1527175" y="1741488"/>
          <p14:tracePt t="6337" x="1438275" y="1724025"/>
          <p14:tracePt t="6354" x="1393825" y="1724025"/>
          <p14:tracePt t="6370" x="1357313" y="1724025"/>
          <p14:tracePt t="6387" x="1312863" y="1741488"/>
          <p14:tracePt t="6404" x="1214438" y="1785938"/>
          <p14:tracePt t="6420" x="1081088" y="1847850"/>
          <p14:tracePt t="6437" x="928688" y="1901825"/>
          <p14:tracePt t="6454" x="812800" y="1973263"/>
          <p14:tracePt t="6470" x="704850" y="2044700"/>
          <p14:tracePt t="6487" x="660400" y="2071688"/>
          <p14:tracePt t="6504" x="633413" y="2098675"/>
          <p14:tracePt t="6520" x="608013" y="2116138"/>
          <p14:tracePt t="6554" x="598488" y="2125663"/>
          <p14:tracePt t="6583" x="588963" y="2143125"/>
          <p14:tracePt t="6590" x="581025" y="2160588"/>
          <p14:tracePt t="6604" x="581025" y="2187575"/>
          <p14:tracePt t="6620" x="561975" y="2232025"/>
          <p14:tracePt t="6637" x="554038" y="2259013"/>
          <p14:tracePt t="6654" x="536575" y="2286000"/>
          <p14:tracePt t="6670" x="517525" y="2347913"/>
          <p14:tracePt t="6687" x="490538" y="2446338"/>
          <p14:tracePt t="6704" x="465138" y="2544763"/>
          <p14:tracePt t="6720" x="428625" y="2616200"/>
          <p14:tracePt t="6737" x="411163" y="2660650"/>
          <p14:tracePt t="6754" x="411163" y="2670175"/>
          <p14:tracePt t="6770" x="411163" y="2679700"/>
          <p14:tracePt t="6787" x="401638" y="2697163"/>
          <p14:tracePt t="6804" x="393700" y="2732088"/>
          <p14:tracePt t="6820" x="393700" y="2768600"/>
          <p14:tracePt t="6837" x="393700" y="2786063"/>
          <p14:tracePt t="6854" x="393700" y="2795588"/>
          <p14:tracePt t="6871" x="393700" y="2813050"/>
          <p14:tracePt t="6887" x="393700" y="2822575"/>
          <p14:tracePt t="6904" x="393700" y="2830513"/>
          <p14:tracePt t="6920" x="401638" y="2857500"/>
          <p14:tracePt t="6937" x="401638" y="2867025"/>
          <p14:tracePt t="6954" x="411163" y="2874963"/>
          <p14:tracePt t="6987" x="411163" y="2884488"/>
          <p14:tracePt t="7004" x="419100" y="2901950"/>
          <p14:tracePt t="7022" x="419100" y="2919413"/>
          <p14:tracePt t="7039" x="428625" y="2938463"/>
          <p14:tracePt t="7054" x="438150" y="2955925"/>
          <p14:tracePt t="7070" x="465138" y="3009900"/>
          <p14:tracePt t="7087" x="490538" y="3071813"/>
          <p14:tracePt t="7104" x="527050" y="3170238"/>
          <p14:tracePt t="7120" x="561975" y="3251200"/>
          <p14:tracePt t="7137" x="608013" y="3330575"/>
          <p14:tracePt t="7154" x="660400" y="3411538"/>
          <p14:tracePt t="7170" x="723900" y="3490913"/>
          <p14:tracePt t="7187" x="822325" y="3571875"/>
          <p14:tracePt t="7204" x="1000125" y="3687763"/>
          <p14:tracePt t="7221" x="1231900" y="3776663"/>
          <p14:tracePt t="7237" x="1490663" y="3840163"/>
          <p14:tracePt t="7254" x="1704975" y="3857625"/>
          <p14:tracePt t="7270" x="1884363" y="3867150"/>
          <p14:tracePt t="7287" x="1990725" y="3884613"/>
          <p14:tracePt t="7304" x="2044700" y="3884613"/>
          <p14:tracePt t="7321" x="2125663" y="3884613"/>
          <p14:tracePt t="7337" x="2232025" y="3822700"/>
          <p14:tracePt t="7354" x="2330450" y="3724275"/>
          <p14:tracePt t="7371" x="2401888" y="3625850"/>
          <p14:tracePt t="7387" x="2438400" y="3554413"/>
          <p14:tracePt t="7404" x="2465388" y="3517900"/>
          <p14:tracePt t="7421" x="2490788" y="3473450"/>
          <p14:tracePt t="7437" x="2500313" y="3402013"/>
          <p14:tracePt t="7454" x="2527300" y="3286125"/>
          <p14:tracePt t="7470" x="2527300" y="3152775"/>
          <p14:tracePt t="7487" x="2509838" y="3081338"/>
          <p14:tracePt t="7504" x="2490788" y="3044825"/>
          <p14:tracePt t="7521" x="2465388" y="3009900"/>
          <p14:tracePt t="7537" x="2455863" y="2973388"/>
          <p14:tracePt t="7554" x="2438400" y="2928938"/>
          <p14:tracePt t="7570" x="2428875" y="2884488"/>
          <p14:tracePt t="7587" x="2419350" y="2857500"/>
          <p14:tracePt t="7604" x="2401888" y="2840038"/>
          <p14:tracePt t="7621" x="2393950" y="2830513"/>
          <p14:tracePt t="7637" x="2384425" y="2813050"/>
          <p14:tracePt t="7654" x="2347913" y="2776538"/>
          <p14:tracePt t="7671" x="2322513" y="2741613"/>
          <p14:tracePt t="7687" x="2295525" y="2697163"/>
          <p14:tracePt t="7704" x="2268538" y="2670175"/>
          <p14:tracePt t="7721" x="2251075" y="2643188"/>
          <p14:tracePt t="7737" x="2232025" y="2616200"/>
          <p14:tracePt t="7754" x="2214563" y="2589213"/>
          <p14:tracePt t="7771" x="2197100" y="2527300"/>
          <p14:tracePt t="7787" x="2179638" y="2465388"/>
          <p14:tracePt t="7804" x="2170113" y="2419350"/>
          <p14:tracePt t="7821" x="2160588" y="2384425"/>
          <p14:tracePt t="7837" x="2160588" y="2374900"/>
          <p14:tracePt t="7854" x="2152650" y="2347913"/>
          <p14:tracePt t="7871" x="2143125" y="2339975"/>
          <p14:tracePt t="7887" x="2133600" y="2322513"/>
          <p14:tracePt t="7904" x="2116138" y="2312988"/>
          <p14:tracePt t="7937" x="2108200" y="2303463"/>
          <p14:tracePt t="7954" x="2108200" y="2295525"/>
          <p14:tracePt t="7971" x="2081213" y="2286000"/>
          <p14:tracePt t="7987" x="2044700" y="2276475"/>
          <p14:tracePt t="8004" x="1990725" y="2251075"/>
          <p14:tracePt t="8021" x="1955800" y="2232025"/>
          <p14:tracePt t="8037" x="1938338" y="2232025"/>
          <p14:tracePt t="8039" x="1928813" y="2232025"/>
          <p14:tracePt t="8054" x="1928813" y="2224088"/>
          <p14:tracePt t="8238" x="1919288" y="2224088"/>
          <p14:tracePt t="8255" x="1911350" y="2224088"/>
          <p14:tracePt t="8263" x="1893888" y="2224088"/>
          <p14:tracePt t="8271" x="1874838" y="2224088"/>
          <p14:tracePt t="8288" x="1803400" y="2205038"/>
          <p14:tracePt t="8304" x="1741488" y="2205038"/>
          <p14:tracePt t="8321" x="1660525" y="2205038"/>
          <p14:tracePt t="8337" x="1633538" y="2205038"/>
          <p14:tracePt t="8354" x="1625600" y="2205038"/>
          <p14:tracePt t="8391" x="1616075" y="2205038"/>
          <p14:tracePt t="8719" x="1608138" y="2205038"/>
          <p14:tracePt t="8735" x="1589088" y="2205038"/>
          <p14:tracePt t="8743" x="1581150" y="2205038"/>
          <p14:tracePt t="8751" x="1571625" y="2205038"/>
          <p14:tracePt t="8759" x="1562100" y="2205038"/>
          <p14:tracePt t="8771" x="1536700" y="2205038"/>
          <p14:tracePt t="8788" x="1527175" y="2205038"/>
          <p14:tracePt t="8804" x="1509713" y="2214563"/>
          <p14:tracePt t="8838" x="1500188" y="2214563"/>
          <p14:tracePt t="8854" x="1482725" y="2224088"/>
          <p14:tracePt t="8871" x="1473200" y="2224088"/>
          <p14:tracePt t="8888" x="1465263" y="2241550"/>
          <p14:tracePt t="8904" x="1438275" y="2268538"/>
          <p14:tracePt t="8921" x="1401763" y="2303463"/>
          <p14:tracePt t="8938" x="1339850" y="2330450"/>
          <p14:tracePt t="8954" x="1285875" y="2366963"/>
          <p14:tracePt t="8971" x="1250950" y="2374900"/>
          <p14:tracePt t="8988" x="1223963" y="2384425"/>
          <p14:tracePt t="9004" x="1196975" y="2401888"/>
          <p14:tracePt t="9021" x="1125538" y="2428875"/>
          <p14:tracePt t="9023" x="1081088" y="2455863"/>
          <p14:tracePt t="9038" x="1027113" y="2490788"/>
          <p14:tracePt t="9054" x="901700" y="2589213"/>
          <p14:tracePt t="9071" x="847725" y="2652713"/>
          <p14:tracePt t="9088" x="812800" y="2687638"/>
          <p14:tracePt t="9104" x="803275" y="2714625"/>
          <p14:tracePt t="9121" x="785813" y="2741613"/>
          <p14:tracePt t="9138" x="758825" y="2776538"/>
          <p14:tracePt t="9154" x="714375" y="2867025"/>
          <p14:tracePt t="9171" x="669925" y="2990850"/>
          <p14:tracePt t="9188" x="660400" y="3125788"/>
          <p14:tracePt t="9204" x="669925" y="3276600"/>
          <p14:tracePt t="9221" x="704850" y="3375025"/>
          <p14:tracePt t="9238" x="750888" y="3500438"/>
          <p14:tracePt t="9254" x="812800" y="3751263"/>
          <p14:tracePt t="9271" x="884238" y="3919538"/>
          <p14:tracePt t="9288" x="946150" y="4062413"/>
          <p14:tracePt t="9305" x="1000125" y="4143375"/>
          <p14:tracePt t="9321" x="1044575" y="4179888"/>
          <p14:tracePt t="9338" x="1116013" y="4214813"/>
          <p14:tracePt t="9355" x="1223963" y="4241800"/>
          <p14:tracePt t="9371" x="1322388" y="4276725"/>
          <p14:tracePt t="9388" x="1419225" y="4286250"/>
          <p14:tracePt t="9404" x="1517650" y="4286250"/>
          <p14:tracePt t="9421" x="1633538" y="4276725"/>
          <p14:tracePt t="9438" x="1714500" y="4251325"/>
          <p14:tracePt t="9455" x="1776413" y="4214813"/>
          <p14:tracePt t="9471" x="1803400" y="4179888"/>
          <p14:tracePt t="9488" x="1857375" y="4116388"/>
          <p14:tracePt t="9505" x="1946275" y="4000500"/>
          <p14:tracePt t="9521" x="2017713" y="3830638"/>
          <p14:tracePt t="9538" x="2081213" y="3652838"/>
          <p14:tracePt t="9554" x="2108200" y="3517900"/>
          <p14:tracePt t="9571" x="2108200" y="3429000"/>
          <p14:tracePt t="9588" x="2108200" y="3330575"/>
          <p14:tracePt t="9605" x="2116138" y="3232150"/>
          <p14:tracePt t="9621" x="2133600" y="3116263"/>
          <p14:tracePt t="9638" x="2133600" y="2990850"/>
          <p14:tracePt t="9655" x="2116138" y="2803525"/>
          <p14:tracePt t="9671" x="2098675" y="2732088"/>
          <p14:tracePt t="9688" x="2089150" y="2687638"/>
          <p14:tracePt t="9705" x="2081213" y="2625725"/>
          <p14:tracePt t="9721" x="2062163" y="2581275"/>
          <p14:tracePt t="9738" x="2036763" y="2527300"/>
          <p14:tracePt t="9755" x="2017713" y="2473325"/>
          <p14:tracePt t="9771" x="1990725" y="2438400"/>
          <p14:tracePt t="9788" x="1982788" y="2419350"/>
          <p14:tracePt t="9805" x="1973263" y="2411413"/>
          <p14:tracePt t="9821" x="1955800" y="2393950"/>
          <p14:tracePt t="9838" x="1893888" y="2366963"/>
          <p14:tracePt t="9855" x="1839913" y="2347913"/>
          <p14:tracePt t="9871" x="1776413" y="2330450"/>
          <p14:tracePt t="9888" x="1724025" y="2303463"/>
          <p14:tracePt t="9905" x="1687513" y="2295525"/>
          <p14:tracePt t="9921" x="1652588" y="2295525"/>
          <p14:tracePt t="9938" x="1616075" y="2295525"/>
          <p14:tracePt t="9955" x="1581150" y="2295525"/>
          <p14:tracePt t="9971" x="1571625" y="2295525"/>
          <p14:tracePt t="10038" x="1554163" y="2295525"/>
          <p14:tracePt t="10047" x="1544638" y="2312988"/>
          <p14:tracePt t="10055" x="1517650" y="2339975"/>
          <p14:tracePt t="10071" x="1438275" y="2455863"/>
          <p14:tracePt t="10088" x="1330325" y="2562225"/>
          <p14:tracePt t="10105" x="1258888" y="2608263"/>
          <p14:tracePt t="10122" x="1241425" y="2616200"/>
          <p14:tracePt t="10159" x="1223963" y="2633663"/>
          <p14:tracePt t="10172" x="1214438" y="2652713"/>
          <p14:tracePt t="10188" x="1152525" y="2732088"/>
          <p14:tracePt t="10205" x="1089025" y="2857500"/>
          <p14:tracePt t="10221" x="1062038" y="2955925"/>
          <p14:tracePt t="10238" x="1125538" y="3000375"/>
          <p14:tracePt t="10255" x="1179513" y="3000375"/>
          <p14:tracePt t="10272" x="1241425" y="3009900"/>
          <p14:tracePt t="10288" x="1285875" y="3044825"/>
          <p14:tracePt t="10305" x="1322388" y="3089275"/>
          <p14:tracePt t="10322" x="1366838" y="3152775"/>
          <p14:tracePt t="10338" x="1419225" y="3187700"/>
          <p14:tracePt t="10355" x="1527175" y="3197225"/>
          <p14:tracePt t="10372" x="1687513" y="3187700"/>
          <p14:tracePt t="10388" x="1803400" y="3170238"/>
          <p14:tracePt t="10405" x="1847850" y="3160713"/>
          <p14:tracePt t="10422" x="1866900" y="3160713"/>
          <p14:tracePt t="10438" x="1893888" y="3187700"/>
          <p14:tracePt t="10455" x="1919288" y="3205163"/>
          <p14:tracePt t="10472" x="1938338" y="3205163"/>
          <p14:tracePt t="10488" x="1990725" y="3205163"/>
          <p14:tracePt t="10505" x="2044700" y="3205163"/>
          <p14:tracePt t="10522" x="2089150" y="3232150"/>
          <p14:tracePt t="10538" x="2133600" y="3259138"/>
          <p14:tracePt t="10555" x="2170113" y="3286125"/>
          <p14:tracePt t="10572" x="2205038" y="3286125"/>
          <p14:tracePt t="10588" x="2312988" y="3286125"/>
          <p14:tracePt t="10605" x="2446338" y="3276600"/>
          <p14:tracePt t="10622" x="2544763" y="3268663"/>
          <p14:tracePt t="10638" x="2616200" y="3268663"/>
          <p14:tracePt t="10655" x="2652713" y="3268663"/>
          <p14:tracePt t="10672" x="2724150" y="3259138"/>
          <p14:tracePt t="10688" x="2857500" y="3251200"/>
          <p14:tracePt t="10705" x="3027363" y="3251200"/>
          <p14:tracePt t="10722" x="3197225" y="3259138"/>
          <p14:tracePt t="10739" x="3303588" y="3276600"/>
          <p14:tracePt t="10755" x="3330575" y="3286125"/>
          <p14:tracePt t="10772" x="3340100" y="3286125"/>
          <p14:tracePt t="10788" x="3357563" y="3286125"/>
          <p14:tracePt t="10805" x="3394075" y="3286125"/>
          <p14:tracePt t="10822" x="3411538" y="3286125"/>
          <p14:tracePt t="10838" x="3419475" y="3286125"/>
          <p14:tracePt t="10998" x="3394075" y="3286125"/>
          <p14:tracePt t="11007" x="3348038" y="3268663"/>
          <p14:tracePt t="11015" x="3313113" y="3251200"/>
          <p14:tracePt t="11023" x="3268663" y="3232150"/>
          <p14:tracePt t="11038" x="3224213" y="3214688"/>
          <p14:tracePt t="11055" x="3170238" y="3197225"/>
          <p14:tracePt t="11072" x="3089275" y="3179763"/>
          <p14:tracePt t="11088" x="2990850" y="3160713"/>
          <p14:tracePt t="11105" x="2911475" y="3143250"/>
          <p14:tracePt t="11122" x="2867025" y="3143250"/>
          <p14:tracePt t="11138" x="2830513" y="3143250"/>
          <p14:tracePt t="11155" x="2741613" y="3143250"/>
          <p14:tracePt t="11172" x="2562225" y="3170238"/>
          <p14:tracePt t="11188" x="2347913" y="3214688"/>
          <p14:tracePt t="11205" x="2125663" y="3251200"/>
          <p14:tracePt t="11222" x="1938338" y="3313113"/>
          <p14:tracePt t="11238" x="1687513" y="3438525"/>
          <p14:tracePt t="11255" x="1500188" y="3544888"/>
          <p14:tracePt t="11272" x="1295400" y="3670300"/>
          <p14:tracePt t="11289" x="1133475" y="3776663"/>
          <p14:tracePt t="11305" x="1054100" y="3840163"/>
          <p14:tracePt t="11322" x="1036638" y="3875088"/>
          <p14:tracePt t="11338" x="1036638" y="3929063"/>
          <p14:tracePt t="11355" x="1062038" y="4062413"/>
          <p14:tracePt t="11372" x="1081088" y="4295775"/>
          <p14:tracePt t="11389" x="1081088" y="4518025"/>
          <p14:tracePt t="11405" x="1098550" y="4724400"/>
          <p14:tracePt t="11422" x="1152525" y="4840288"/>
          <p14:tracePt t="11439" x="1196975" y="4911725"/>
          <p14:tracePt t="11455" x="1303338" y="5045075"/>
          <p14:tracePt t="11472" x="1446213" y="5224463"/>
          <p14:tracePt t="11489" x="1643063" y="5429250"/>
          <p14:tracePt t="11505" x="1847850" y="5572125"/>
          <p14:tracePt t="11522" x="2062163" y="5634038"/>
          <p14:tracePt t="11539" x="2241550" y="5643563"/>
          <p14:tracePt t="11555" x="2446338" y="5643563"/>
          <p14:tracePt t="11572" x="2679700" y="5643563"/>
          <p14:tracePt t="11589" x="2911475" y="5661025"/>
          <p14:tracePt t="11605" x="3098800" y="5688013"/>
          <p14:tracePt t="11622" x="3259138" y="5688013"/>
          <p14:tracePt t="11639" x="3562350" y="5537200"/>
          <p14:tracePt t="11655" x="3751263" y="5340350"/>
          <p14:tracePt t="11672" x="3902075" y="5143500"/>
          <p14:tracePt t="11689" x="3983038" y="5027613"/>
          <p14:tracePt t="11705" x="4010025" y="4983163"/>
          <p14:tracePt t="11722" x="4010025" y="4965700"/>
          <p14:tracePt t="11739" x="4010025" y="4911725"/>
          <p14:tracePt t="11755" x="4000500" y="4803775"/>
          <p14:tracePt t="11772" x="3973513" y="4660900"/>
          <p14:tracePt t="11789" x="3911600" y="4500563"/>
          <p14:tracePt t="11805" x="3848100" y="4384675"/>
          <p14:tracePt t="11822" x="3795713" y="4276725"/>
          <p14:tracePt t="11839" x="3786188" y="4241800"/>
          <p14:tracePt t="11855" x="3786188" y="4160838"/>
          <p14:tracePt t="11872" x="3776663" y="4027488"/>
          <p14:tracePt t="11889" x="3741738" y="3902075"/>
          <p14:tracePt t="11905" x="3714750" y="3795713"/>
          <p14:tracePt t="11922" x="3679825" y="3741738"/>
          <p14:tracePt t="11939" x="3660775" y="3705225"/>
          <p14:tracePt t="11955" x="3643313" y="3679825"/>
          <p14:tracePt t="11972" x="3633788" y="3670300"/>
          <p14:tracePt t="11989" x="3608388" y="3652838"/>
          <p14:tracePt t="12005" x="3581400" y="3625850"/>
          <p14:tracePt t="12022" x="3517900" y="3589338"/>
          <p14:tracePt t="12039" x="3438525" y="3571875"/>
          <p14:tracePt t="12055" x="3348038" y="3544888"/>
          <p14:tracePt t="12072" x="3214688" y="3517900"/>
          <p14:tracePt t="12089" x="3044825" y="3482975"/>
          <p14:tracePt t="12105" x="2874963" y="3455988"/>
          <p14:tracePt t="12122" x="2724150" y="3429000"/>
          <p14:tracePt t="12139" x="2633663" y="3411538"/>
          <p14:tracePt t="12155" x="2581275" y="3394075"/>
          <p14:tracePt t="12172" x="2482850" y="3375025"/>
          <p14:tracePt t="12189" x="2330450" y="3348038"/>
          <p14:tracePt t="12206" x="2179638" y="3340100"/>
          <p14:tracePt t="12222" x="2000250" y="3340100"/>
          <p14:tracePt t="12239" x="1938338" y="3340100"/>
          <p14:tracePt t="12256" x="1884363" y="3340100"/>
          <p14:tracePt t="12272" x="1812925" y="3357563"/>
          <p14:tracePt t="12289" x="1679575" y="3411538"/>
          <p14:tracePt t="12306" x="1527175" y="3509963"/>
          <p14:tracePt t="12322" x="1411288" y="3589338"/>
          <p14:tracePt t="12339" x="1339850" y="3643313"/>
          <p14:tracePt t="12356" x="1312863" y="3670300"/>
          <p14:tracePt t="12372" x="1295400" y="3705225"/>
          <p14:tracePt t="12389" x="1276350" y="3786188"/>
          <p14:tracePt t="12406" x="1241425" y="3956050"/>
          <p14:tracePt t="12422" x="1204913" y="4276725"/>
          <p14:tracePt t="12439" x="1241425" y="4456113"/>
          <p14:tracePt t="12456" x="1303338" y="4537075"/>
          <p14:tracePt t="12472" x="1357313" y="4572000"/>
          <p14:tracePt t="12489" x="1438275" y="4598988"/>
          <p14:tracePt t="12506" x="1517650" y="4633913"/>
          <p14:tracePt t="12522" x="1544638" y="4643438"/>
          <p14:tracePt t="12539" x="1554163" y="4643438"/>
          <p14:tracePt t="12823" x="1562100" y="4643438"/>
          <p14:tracePt t="12831" x="1571625" y="4643438"/>
          <p14:tracePt t="12839" x="1589088" y="4643438"/>
          <p14:tracePt t="12856" x="1652588" y="4660900"/>
          <p14:tracePt t="12872" x="1741488" y="4687888"/>
          <p14:tracePt t="12889" x="1839913" y="4714875"/>
          <p14:tracePt t="12906" x="1973263" y="4768850"/>
          <p14:tracePt t="12922" x="2108200" y="4822825"/>
          <p14:tracePt t="12939" x="2268538" y="4875213"/>
          <p14:tracePt t="12956" x="2465388" y="4956175"/>
          <p14:tracePt t="12972" x="2652713" y="5027613"/>
          <p14:tracePt t="12989" x="2813050" y="5072063"/>
          <p14:tracePt t="13006" x="2955925" y="5089525"/>
          <p14:tracePt t="13022" x="3197225" y="5099050"/>
          <p14:tracePt t="13039" x="3419475" y="5099050"/>
          <p14:tracePt t="13056" x="3625850" y="5099050"/>
          <p14:tracePt t="13072" x="3786188" y="5108575"/>
          <p14:tracePt t="13089" x="3902075" y="5108575"/>
          <p14:tracePt t="13106" x="4000500" y="5108575"/>
          <p14:tracePt t="13123" x="4170363" y="5054600"/>
          <p14:tracePt t="13139" x="4518025" y="4911725"/>
          <p14:tracePt t="13156" x="4919663" y="4751388"/>
          <p14:tracePt t="13172" x="5160963" y="4652963"/>
          <p14:tracePt t="13189" x="5276850" y="4608513"/>
          <p14:tracePt t="13206" x="5348288" y="4537075"/>
          <p14:tracePt t="13222" x="5483225" y="4276725"/>
          <p14:tracePt t="13239" x="5562600" y="4081463"/>
          <p14:tracePt t="13256" x="5599113" y="3938588"/>
          <p14:tracePt t="13273" x="5599113" y="3875088"/>
          <p14:tracePt t="13289" x="5589588" y="3813175"/>
          <p14:tracePt t="13306" x="5537200" y="3751263"/>
          <p14:tracePt t="13323" x="5446713" y="3679825"/>
          <p14:tracePt t="13339" x="5348288" y="3589338"/>
          <p14:tracePt t="13356" x="5259388" y="3490913"/>
          <p14:tracePt t="13373" x="5197475" y="3419475"/>
          <p14:tracePt t="13389" x="5160963" y="3402013"/>
          <p14:tracePt t="13406" x="5126038" y="3375025"/>
          <p14:tracePt t="13422" x="5099050" y="3367088"/>
          <p14:tracePt t="13439" x="5062538" y="3357563"/>
          <p14:tracePt t="13456" x="5010150" y="3340100"/>
          <p14:tracePt t="13473" x="4973638" y="3340100"/>
          <p14:tracePt t="13489" x="4911725" y="3322638"/>
          <p14:tracePt t="13506" x="4813300" y="3322638"/>
          <p14:tracePt t="13523" x="4616450" y="3322638"/>
          <p14:tracePt t="13539" x="4375150" y="3322638"/>
          <p14:tracePt t="13556" x="4143375" y="3322638"/>
          <p14:tracePt t="13573" x="4000500" y="3322638"/>
          <p14:tracePt t="13589" x="3938588" y="3322638"/>
          <p14:tracePt t="13606" x="3911600" y="3330575"/>
          <p14:tracePt t="13623" x="3857625" y="3402013"/>
          <p14:tracePt t="13639" x="3813175" y="3500438"/>
          <p14:tracePt t="13656" x="3786188" y="3598863"/>
          <p14:tracePt t="13673" x="3759200" y="3652838"/>
          <p14:tracePt t="13689" x="3751263" y="3732213"/>
          <p14:tracePt t="13706" x="3724275" y="3840163"/>
          <p14:tracePt t="13723" x="3697288" y="3983038"/>
          <p14:tracePt t="13739" x="3660775" y="4116388"/>
          <p14:tracePt t="13756" x="3625850" y="4232275"/>
          <p14:tracePt t="13773" x="3589338" y="4322763"/>
          <p14:tracePt t="13789" x="3571875" y="4402138"/>
          <p14:tracePt t="13806" x="3571875" y="4589463"/>
          <p14:tracePt t="13823" x="3616325" y="4741863"/>
          <p14:tracePt t="13839" x="3697288" y="4884738"/>
          <p14:tracePt t="13856" x="3741738" y="4956175"/>
          <p14:tracePt t="13873" x="3768725" y="4983163"/>
          <p14:tracePt t="13889" x="3803650" y="5010150"/>
          <p14:tracePt t="13906" x="3840163" y="5054600"/>
          <p14:tracePt t="13923" x="3902075" y="5099050"/>
          <p14:tracePt t="13939" x="3965575" y="5126038"/>
          <p14:tracePt t="13956" x="4010025" y="5143500"/>
          <p14:tracePt t="13973" x="4054475" y="5153025"/>
          <p14:tracePt t="13990" x="4125913" y="5153025"/>
          <p14:tracePt t="14006" x="4313238" y="5153025"/>
          <p14:tracePt t="14023" x="4465638" y="5160963"/>
          <p14:tracePt t="14039" x="4625975" y="5187950"/>
          <p14:tracePt t="14056" x="4741863" y="5197475"/>
          <p14:tracePt t="14073" x="4875213" y="5187950"/>
          <p14:tracePt t="14089" x="4983163" y="5126038"/>
          <p14:tracePt t="14106" x="5072063" y="5010150"/>
          <p14:tracePt t="14123" x="5126038" y="4894263"/>
          <p14:tracePt t="14139" x="5143500" y="4786313"/>
          <p14:tracePt t="14156" x="5143500" y="4732338"/>
          <p14:tracePt t="14173" x="5143500" y="4670425"/>
          <p14:tracePt t="14190" x="5126038" y="4554538"/>
          <p14:tracePt t="14206" x="5037138" y="4394200"/>
          <p14:tracePt t="14223" x="4902200" y="4187825"/>
          <p14:tracePt t="14239" x="4867275" y="4116388"/>
          <p14:tracePt t="14256" x="4848225" y="4081463"/>
          <p14:tracePt t="14273" x="4840288" y="4062413"/>
          <p14:tracePt t="14290" x="4822825" y="4010025"/>
          <p14:tracePt t="14306" x="4776788" y="3929063"/>
          <p14:tracePt t="14323" x="4705350" y="3830638"/>
          <p14:tracePt t="14339" x="4643438" y="3759200"/>
          <p14:tracePt t="14356" x="4625975" y="3724275"/>
          <p14:tracePt t="14373" x="4608513" y="3697288"/>
          <p14:tracePt t="14389" x="4589463" y="3687763"/>
          <p14:tracePt t="14406" x="4456113" y="3625850"/>
          <p14:tracePt t="14423" x="4330700" y="3581400"/>
          <p14:tracePt t="14440" x="4259263" y="3554413"/>
          <p14:tracePt t="14456" x="4241800" y="3536950"/>
          <p14:tracePt t="14518" x="4232275" y="3536950"/>
          <p14:tracePt t="14607" x="4224338" y="3536950"/>
          <p14:tracePt t="14615" x="4205288" y="3536950"/>
          <p14:tracePt t="14623" x="4160838" y="3536950"/>
          <p14:tracePt t="14640" x="4027488" y="3554413"/>
          <p14:tracePt t="14656" x="3929063" y="3571875"/>
          <p14:tracePt t="14673" x="3894138" y="3581400"/>
          <p14:tracePt t="14711" x="3884613" y="3581400"/>
          <p14:tracePt t="14723" x="3875088" y="3589338"/>
          <p14:tracePt t="14740" x="3830638" y="3670300"/>
          <p14:tracePt t="14756" x="3724275" y="3813175"/>
          <p14:tracePt t="14773" x="3608388" y="3911600"/>
          <p14:tracePt t="14790" x="3544888" y="3965575"/>
          <p14:tracePt t="14806" x="3527425" y="3983038"/>
          <p14:tracePt t="14823" x="3517900" y="4000500"/>
          <p14:tracePt t="14840" x="3544888" y="4071938"/>
          <p14:tracePt t="14856" x="3608388" y="4179888"/>
          <p14:tracePt t="14873" x="3652838" y="4232275"/>
          <p14:tracePt t="14890" x="3670300" y="4241800"/>
          <p14:tracePt t="21567" x="3679825" y="4241800"/>
          <p14:tracePt t="21575" x="3697288" y="4259263"/>
          <p14:tracePt t="21583" x="3724275" y="4313238"/>
          <p14:tracePt t="21592" x="3759200" y="4384675"/>
          <p14:tracePt t="21609" x="3884613" y="4527550"/>
          <p14:tracePt t="21625" x="4037013" y="4633913"/>
          <p14:tracePt t="21642" x="4224338" y="4697413"/>
          <p14:tracePt t="21659" x="4394200" y="4741863"/>
          <p14:tracePt t="21675" x="4527550" y="4759325"/>
          <p14:tracePt t="21692" x="4660900" y="4759325"/>
          <p14:tracePt t="21709" x="4803775" y="4759325"/>
          <p14:tracePt t="21725" x="4946650" y="4751388"/>
          <p14:tracePt t="21742" x="5099050" y="4697413"/>
          <p14:tracePt t="21759" x="5180013" y="4643438"/>
          <p14:tracePt t="21775" x="5232400" y="4608513"/>
          <p14:tracePt t="21792" x="5276850" y="4554538"/>
          <p14:tracePt t="21809" x="5322888" y="4491038"/>
          <p14:tracePt t="21825" x="5375275" y="4411663"/>
          <p14:tracePt t="21842" x="5465763" y="4313238"/>
          <p14:tracePt t="21859" x="5599113" y="4214813"/>
          <p14:tracePt t="21875" x="5715000" y="4116388"/>
          <p14:tracePt t="21892" x="5803900" y="4044950"/>
          <p14:tracePt t="21909" x="5857875" y="3965575"/>
          <p14:tracePt t="21926" x="5875338" y="3875088"/>
          <p14:tracePt t="21942" x="5875338" y="3732213"/>
          <p14:tracePt t="21959" x="5857875" y="3670300"/>
          <p14:tracePt t="21975" x="5848350" y="3633788"/>
          <p14:tracePt t="21992" x="5840413" y="3616325"/>
          <p14:tracePt t="22009" x="5840413" y="3598863"/>
          <p14:tracePt t="22025" x="5822950" y="3554413"/>
          <p14:tracePt t="22042" x="5813425" y="3517900"/>
          <p14:tracePt t="22059" x="5803900" y="3482975"/>
          <p14:tracePt t="22075" x="5786438" y="3473450"/>
          <p14:tracePt t="22092" x="5768975" y="3465513"/>
          <p14:tracePt t="22109" x="5705475" y="3455988"/>
          <p14:tracePt t="22126" x="5626100" y="3455988"/>
          <p14:tracePt t="22142" x="5510213" y="3455988"/>
          <p14:tracePt t="22159" x="5483225" y="3455988"/>
          <p14:tracePt t="22176" x="5473700" y="3455988"/>
          <p14:tracePt t="22192" x="5456238" y="3455988"/>
          <p14:tracePt t="22209" x="5348288" y="3465513"/>
          <p14:tracePt t="22226" x="5187950" y="3554413"/>
          <p14:tracePt t="22242" x="5000625" y="3687763"/>
          <p14:tracePt t="22259" x="4848225" y="3830638"/>
          <p14:tracePt t="22276" x="4751388" y="3965575"/>
          <p14:tracePt t="22292" x="4697413" y="4071938"/>
          <p14:tracePt t="22309" x="4660900" y="4152900"/>
          <p14:tracePt t="22326" x="4643438" y="4224338"/>
          <p14:tracePt t="22342" x="4616450" y="4367213"/>
          <p14:tracePt t="22359" x="4608513" y="4446588"/>
          <p14:tracePt t="22376" x="4608513" y="4500563"/>
          <p14:tracePt t="22392" x="4608513" y="4545013"/>
          <p14:tracePt t="22409" x="4616450" y="4625975"/>
          <p14:tracePt t="22426" x="4652963" y="4732338"/>
          <p14:tracePt t="22442" x="4714875" y="4875213"/>
          <p14:tracePt t="22459" x="4776788" y="5045075"/>
          <p14:tracePt t="22475" x="4830763" y="5160963"/>
          <p14:tracePt t="22492" x="4894263" y="5232400"/>
          <p14:tracePt t="22509" x="4956175" y="5268913"/>
          <p14:tracePt t="22526" x="5062538" y="5295900"/>
          <p14:tracePt t="22527" x="5133975" y="5313363"/>
          <p14:tracePt t="22542" x="5276850" y="5340350"/>
          <p14:tracePt t="22559" x="5429250" y="5367338"/>
          <p14:tracePt t="22576" x="5572125" y="5402263"/>
          <p14:tracePt t="22592" x="5688013" y="5411788"/>
          <p14:tracePt t="22609" x="5795963" y="5411788"/>
          <p14:tracePt t="22626" x="5875338" y="5411788"/>
          <p14:tracePt t="22642" x="5956300" y="5411788"/>
          <p14:tracePt t="22659" x="6045200" y="5411788"/>
          <p14:tracePt t="22676" x="6188075" y="5375275"/>
          <p14:tracePt t="22692" x="6313488" y="5276850"/>
          <p14:tracePt t="22709" x="6429375" y="5116513"/>
          <p14:tracePt t="22726" x="6518275" y="4983163"/>
          <p14:tracePt t="22742" x="6554788" y="4894263"/>
          <p14:tracePt t="22759" x="6572250" y="4857750"/>
          <p14:tracePt t="22776" x="6608763" y="4795838"/>
          <p14:tracePt t="22792" x="6634163" y="4697413"/>
          <p14:tracePt t="22809" x="6661150" y="4572000"/>
          <p14:tracePt t="22826" x="6653213" y="4429125"/>
          <p14:tracePt t="22842" x="6616700" y="4303713"/>
          <p14:tracePt t="22859" x="6572250" y="4224338"/>
          <p14:tracePt t="22876" x="6518275" y="4152900"/>
          <p14:tracePt t="22892" x="6483350" y="4081463"/>
          <p14:tracePt t="22909" x="6456363" y="4010025"/>
          <p14:tracePt t="22926" x="6429375" y="3946525"/>
          <p14:tracePt t="22942" x="6402388" y="3884613"/>
          <p14:tracePt t="22959" x="6384925" y="3848100"/>
          <p14:tracePt t="22976" x="6357938" y="3813175"/>
          <p14:tracePt t="22992" x="6330950" y="3776663"/>
          <p14:tracePt t="23009" x="6286500" y="3724275"/>
          <p14:tracePt t="23026" x="6259513" y="3679825"/>
          <p14:tracePt t="23042" x="6215063" y="3633788"/>
          <p14:tracePt t="23059" x="6143625" y="3589338"/>
          <p14:tracePt t="23076" x="6054725" y="3554413"/>
          <p14:tracePt t="23092" x="5919788" y="3517900"/>
          <p14:tracePt t="23109" x="5795963" y="3500438"/>
          <p14:tracePt t="23126" x="5715000" y="3482975"/>
          <p14:tracePt t="23142" x="5688013" y="3473450"/>
          <p14:tracePt t="23159" x="5680075" y="3473450"/>
          <p14:tracePt t="23176" x="5661025" y="3473450"/>
          <p14:tracePt t="23193" x="5616575" y="3473450"/>
          <p14:tracePt t="23209" x="5545138" y="3473450"/>
          <p14:tracePt t="23226" x="5473700" y="3490913"/>
          <p14:tracePt t="23243" x="5438775" y="3509963"/>
          <p14:tracePt t="23259" x="5429250" y="3509963"/>
          <p14:tracePt t="23276" x="5419725" y="3509963"/>
          <p14:tracePt t="23293" x="5375275" y="3536950"/>
          <p14:tracePt t="23309" x="5303838" y="3581400"/>
          <p14:tracePt t="23326" x="5205413" y="3670300"/>
          <p14:tracePt t="23343" x="5180013" y="3732213"/>
          <p14:tracePt t="23359" x="5160963" y="3751263"/>
          <p14:tracePt t="23376" x="5160963" y="3759200"/>
          <p14:tracePt t="23393" x="5160963" y="3768725"/>
          <p14:tracePt t="23409" x="5153025" y="3795713"/>
          <p14:tracePt t="23426" x="5133975" y="3840163"/>
          <p14:tracePt t="23442" x="5116513" y="3894138"/>
          <p14:tracePt t="23459" x="5099050" y="3929063"/>
          <p14:tracePt t="23476" x="5099050" y="3965575"/>
          <p14:tracePt t="23493" x="5099050" y="3983038"/>
          <p14:tracePt t="23509" x="5099050" y="4037013"/>
          <p14:tracePt t="23526" x="5099050" y="4108450"/>
          <p14:tracePt t="23527" x="5099050" y="4160838"/>
          <p14:tracePt t="23543" x="5099050" y="4232275"/>
          <p14:tracePt t="23559" x="5099050" y="4276725"/>
          <p14:tracePt t="23576" x="5099050" y="4322763"/>
          <p14:tracePt t="23593" x="5126038" y="4375150"/>
          <p14:tracePt t="23609" x="5180013" y="4456113"/>
          <p14:tracePt t="23626" x="5214938" y="4527550"/>
          <p14:tracePt t="23643" x="5276850" y="4598988"/>
          <p14:tracePt t="23659" x="5313363" y="4633913"/>
          <p14:tracePt t="23676" x="5330825" y="4652963"/>
          <p14:tracePt t="23693" x="5348288" y="4660900"/>
          <p14:tracePt t="23709" x="5367338" y="4679950"/>
          <p14:tracePt t="23726" x="5446713" y="4776788"/>
          <p14:tracePt t="23743" x="5537200" y="4857750"/>
          <p14:tracePt t="23759" x="5626100" y="4894263"/>
          <p14:tracePt t="23776" x="5705475" y="4902200"/>
          <p14:tracePt t="23793" x="5813425" y="4902200"/>
          <p14:tracePt t="23809" x="5929313" y="4911725"/>
          <p14:tracePt t="23826" x="6010275" y="4919663"/>
          <p14:tracePt t="23843" x="6062663" y="4919663"/>
          <p14:tracePt t="23859" x="6153150" y="4919663"/>
          <p14:tracePt t="23876" x="6269038" y="4867275"/>
          <p14:tracePt t="23893" x="6384925" y="4759325"/>
          <p14:tracePt t="23909" x="6483350" y="4598988"/>
          <p14:tracePt t="23926" x="6572250" y="4419600"/>
          <p14:tracePt t="23943" x="6608763" y="4348163"/>
          <p14:tracePt t="23959" x="6626225" y="4259263"/>
          <p14:tracePt t="23976" x="6643688" y="4152900"/>
          <p14:tracePt t="23993" x="6661150" y="4054475"/>
          <p14:tracePt t="24010" x="6661150" y="3973513"/>
          <p14:tracePt t="24026" x="6661150" y="3902075"/>
          <p14:tracePt t="24043" x="6634163" y="3848100"/>
          <p14:tracePt t="24059" x="6608763" y="3813175"/>
          <p14:tracePt t="24076" x="6581775" y="3786188"/>
          <p14:tracePt t="24093" x="6554788" y="3751263"/>
          <p14:tracePt t="24110" x="6537325" y="3732213"/>
          <p14:tracePt t="24126" x="6491288" y="3705225"/>
          <p14:tracePt t="24143" x="6438900" y="3679825"/>
          <p14:tracePt t="24159" x="6348413" y="3652838"/>
          <p14:tracePt t="24176" x="6242050" y="3625850"/>
          <p14:tracePt t="24193" x="6180138" y="3616325"/>
          <p14:tracePt t="24209" x="6143625" y="3608388"/>
          <p14:tracePt t="24226" x="6116638" y="3598863"/>
          <p14:tracePt t="24243" x="6089650" y="3598863"/>
          <p14:tracePt t="24259" x="6045200" y="3589338"/>
          <p14:tracePt t="24276" x="5965825" y="3571875"/>
          <p14:tracePt t="24293" x="5911850" y="3562350"/>
          <p14:tracePt t="24310" x="5875338" y="3554413"/>
          <p14:tracePt t="24326" x="5857875" y="3554413"/>
          <p14:tracePt t="24343" x="5848350" y="3554413"/>
          <p14:tracePt t="24360" x="5830888" y="3554413"/>
          <p14:tracePt t="24376" x="5795963" y="3562350"/>
          <p14:tracePt t="24393" x="5776913" y="3571875"/>
          <p14:tracePt t="24410" x="5759450" y="3581400"/>
          <p14:tracePt t="24426" x="5751513" y="3589338"/>
          <p14:tracePt t="24443" x="5732463" y="3598863"/>
          <p14:tracePt t="24460" x="5705475" y="3608388"/>
          <p14:tracePt t="24476" x="5680075" y="3643313"/>
          <p14:tracePt t="24493" x="5608638" y="3687763"/>
          <p14:tracePt t="24510" x="5483225" y="3759200"/>
          <p14:tracePt t="24526" x="5394325" y="3813175"/>
          <p14:tracePt t="24543" x="5375275" y="3822700"/>
          <p14:tracePt t="24623" x="5367338" y="3830638"/>
          <p14:tracePt t="24639" x="5357813" y="3840163"/>
          <p14:tracePt t="32759" x="5367338" y="3848100"/>
          <p14:tracePt t="32767" x="5394325" y="3848100"/>
          <p14:tracePt t="32775" x="5446713" y="3848100"/>
          <p14:tracePt t="32783" x="5465763" y="3848100"/>
          <p14:tracePt t="32796" x="5473700" y="3848100"/>
          <p14:tracePt t="32812" x="5483225" y="3848100"/>
          <p14:tracePt t="34038" x="5562600" y="3822700"/>
          <p14:tracePt t="34047" x="5741988" y="3724275"/>
          <p14:tracePt t="34055" x="6072188" y="3562350"/>
          <p14:tracePt t="34063" x="6446838" y="3394075"/>
          <p14:tracePt t="34079" x="7116763" y="3116263"/>
          <p14:tracePt t="34096" x="7483475" y="2955925"/>
          <p14:tracePt t="34113" x="7581900" y="2894013"/>
          <p14:tracePt t="34130" x="7599363" y="2847975"/>
          <p14:tracePt t="34146" x="7608888" y="2822575"/>
          <p14:tracePt t="34163" x="7626350" y="2776538"/>
          <p14:tracePt t="34180" x="7634288" y="2732088"/>
          <p14:tracePt t="34196" x="7653338" y="2697163"/>
          <p14:tracePt t="34213" x="7661275" y="2670175"/>
          <p14:tracePt t="34230" x="7661275" y="2660650"/>
          <p14:tracePt t="34246" x="7661275" y="2652713"/>
          <p14:tracePt t="34287" x="7653338" y="2643188"/>
          <p14:tracePt t="34296" x="7653338" y="2633663"/>
          <p14:tracePt t="34313" x="7643813" y="2598738"/>
          <p14:tracePt t="34330" x="7616825" y="2562225"/>
          <p14:tracePt t="34346" x="7581900" y="2544763"/>
          <p14:tracePt t="34363" x="7537450" y="2527300"/>
          <p14:tracePt t="34380" x="7466013" y="2517775"/>
          <p14:tracePt t="34396" x="7394575" y="2517775"/>
          <p14:tracePt t="34413" x="7313613" y="2517775"/>
          <p14:tracePt t="34430" x="7251700" y="2536825"/>
          <p14:tracePt t="34446" x="7161213" y="2571750"/>
          <p14:tracePt t="34463" x="7045325" y="2616200"/>
          <p14:tracePt t="34480" x="6919913" y="2705100"/>
          <p14:tracePt t="34496" x="6823075" y="2803525"/>
          <p14:tracePt t="34513" x="6751638" y="2894013"/>
          <p14:tracePt t="34530" x="6724650" y="2973388"/>
          <p14:tracePt t="34546" x="6688138" y="3062288"/>
          <p14:tracePt t="34563" x="6626225" y="3205163"/>
          <p14:tracePt t="34580" x="6500813" y="3375025"/>
          <p14:tracePt t="34596" x="6384925" y="3527425"/>
          <p14:tracePt t="34613" x="6323013" y="3643313"/>
          <p14:tracePt t="34630" x="6313488" y="3741738"/>
          <p14:tracePt t="34646" x="6313488" y="3938588"/>
          <p14:tracePt t="34663" x="6340475" y="4071938"/>
          <p14:tracePt t="34680" x="6357938" y="4197350"/>
          <p14:tracePt t="34696" x="6384925" y="4286250"/>
          <p14:tracePt t="34713" x="6429375" y="4367213"/>
          <p14:tracePt t="34730" x="6491288" y="4465638"/>
          <p14:tracePt t="34746" x="6562725" y="4572000"/>
          <p14:tracePt t="34763" x="6643688" y="4697413"/>
          <p14:tracePt t="34780" x="6705600" y="4822825"/>
          <p14:tracePt t="34796" x="6759575" y="4911725"/>
          <p14:tracePt t="34813" x="6804025" y="4973638"/>
          <p14:tracePt t="34830" x="6911975" y="5126038"/>
          <p14:tracePt t="34846" x="7054850" y="5295900"/>
          <p14:tracePt t="34863" x="7251700" y="5545138"/>
          <p14:tracePt t="34880" x="7419975" y="5759450"/>
          <p14:tracePt t="34896" x="7554913" y="5894388"/>
          <p14:tracePt t="34913" x="7643813" y="5946775"/>
          <p14:tracePt t="34930" x="7724775" y="5983288"/>
          <p14:tracePt t="34947" x="7885113" y="6018213"/>
          <p14:tracePt t="34963" x="8153400" y="6081713"/>
          <p14:tracePt t="34980" x="8518525" y="6116638"/>
          <p14:tracePt t="34997" x="8920163" y="6089650"/>
          <p14:tracePt t="35013" x="9340850" y="5894388"/>
          <p14:tracePt t="35030" x="9599613" y="5581650"/>
          <p14:tracePt t="35031" x="9688513" y="5402263"/>
          <p14:tracePt t="35046" x="9769475" y="5062538"/>
          <p14:tracePt t="35063" x="9796463" y="4813300"/>
          <p14:tracePt t="35080" x="9796463" y="4581525"/>
          <p14:tracePt t="35096" x="9769475" y="4268788"/>
          <p14:tracePt t="35113" x="9617075" y="3990975"/>
          <p14:tracePt t="35130" x="9358313" y="3732213"/>
          <p14:tracePt t="35147" x="9082088" y="3527425"/>
          <p14:tracePt t="35163" x="8912225" y="3411538"/>
          <p14:tracePt t="35180" x="8813800" y="3322638"/>
          <p14:tracePt t="35197" x="8732838" y="3214688"/>
          <p14:tracePt t="35213" x="8643938" y="3081338"/>
          <p14:tracePt t="35230" x="8402638" y="2884488"/>
          <p14:tracePt t="35246" x="8215313" y="2786063"/>
          <p14:tracePt t="35263" x="8072438" y="2741613"/>
          <p14:tracePt t="35280" x="8001000" y="2714625"/>
          <p14:tracePt t="35296" x="7983538" y="2714625"/>
          <p14:tracePt t="35313" x="7939088" y="2714625"/>
          <p14:tracePt t="35330" x="7875588" y="2714625"/>
          <p14:tracePt t="35347" x="7732713" y="2714625"/>
          <p14:tracePt t="35363" x="7589838" y="2741613"/>
          <p14:tracePt t="35380" x="7439025" y="2776538"/>
          <p14:tracePt t="35396" x="7296150" y="2822575"/>
          <p14:tracePt t="35413" x="7161213" y="2884488"/>
          <p14:tracePt t="35430" x="6991350" y="2982913"/>
          <p14:tracePt t="35446" x="6554788" y="3214688"/>
          <p14:tracePt t="35463" x="6313488" y="3313113"/>
          <p14:tracePt t="35480" x="6161088" y="3375025"/>
          <p14:tracePt t="35496" x="6072188" y="3429000"/>
          <p14:tracePt t="35513" x="6027738" y="3482975"/>
          <p14:tracePt t="35530" x="5991225" y="3598863"/>
          <p14:tracePt t="35546" x="5965825" y="3751263"/>
          <p14:tracePt t="35563" x="5946775" y="3919538"/>
          <p14:tracePt t="35580" x="5946775" y="4071938"/>
          <p14:tracePt t="35596" x="5956300" y="4197350"/>
          <p14:tracePt t="35613" x="6000750" y="4330700"/>
          <p14:tracePt t="35630" x="6089650" y="4545013"/>
          <p14:tracePt t="35646" x="6330950" y="4983163"/>
          <p14:tracePt t="35663" x="6527800" y="5214938"/>
          <p14:tracePt t="35680" x="6670675" y="5340350"/>
          <p14:tracePt t="35696" x="6769100" y="5411788"/>
          <p14:tracePt t="35713" x="6875463" y="5491163"/>
          <p14:tracePt t="35730" x="7000875" y="5608638"/>
          <p14:tracePt t="35747" x="7126288" y="5705475"/>
          <p14:tracePt t="35763" x="7251700" y="5776913"/>
          <p14:tracePt t="35780" x="7323138" y="5786438"/>
          <p14:tracePt t="35797" x="7367588" y="5786438"/>
          <p14:tracePt t="35814" x="7456488" y="5786438"/>
          <p14:tracePt t="35830" x="7643813" y="5759450"/>
          <p14:tracePt t="35847" x="7724775" y="5741988"/>
          <p14:tracePt t="35863" x="7804150" y="5715000"/>
          <p14:tracePt t="35880" x="7929563" y="5626100"/>
          <p14:tracePt t="35897" x="8062913" y="5429250"/>
          <p14:tracePt t="35913" x="8215313" y="5214938"/>
          <p14:tracePt t="35930" x="8304213" y="5062538"/>
          <p14:tracePt t="35947" x="8348663" y="4983163"/>
          <p14:tracePt t="35963" x="8358188" y="4929188"/>
          <p14:tracePt t="35980" x="8358188" y="4776788"/>
          <p14:tracePt t="35997" x="8323263" y="4537075"/>
          <p14:tracePt t="36013" x="8242300" y="4241800"/>
          <p14:tracePt t="36030" x="8099425" y="3911600"/>
          <p14:tracePt t="36047" x="8018463" y="3768725"/>
          <p14:tracePt t="36063" x="7920038" y="3652838"/>
          <p14:tracePt t="36080" x="7858125" y="3554413"/>
          <p14:tracePt t="36097" x="7813675" y="3455988"/>
          <p14:tracePt t="36113" x="7777163" y="3367088"/>
          <p14:tracePt t="36130" x="7732713" y="3313113"/>
          <p14:tracePt t="36147" x="7634288" y="3241675"/>
          <p14:tracePt t="36163" x="7518400" y="3187700"/>
          <p14:tracePt t="36180" x="7348538" y="3133725"/>
          <p14:tracePt t="36197" x="7170738" y="3098800"/>
          <p14:tracePt t="36214" x="7037388" y="3071813"/>
          <p14:tracePt t="36230" x="6875463" y="3036888"/>
          <p14:tracePt t="36247" x="6705600" y="3000375"/>
          <p14:tracePt t="36264" x="6465888" y="2955925"/>
          <p14:tracePt t="36280" x="6242050" y="2946400"/>
          <p14:tracePt t="36297" x="6018213" y="3000375"/>
          <p14:tracePt t="36313" x="5857875" y="3098800"/>
          <p14:tracePt t="36330" x="5741988" y="3187700"/>
          <p14:tracePt t="36347" x="5653088" y="3276600"/>
          <p14:tracePt t="36364" x="5554663" y="3429000"/>
          <p14:tracePt t="36380" x="5411788" y="3759200"/>
          <p14:tracePt t="36397" x="5286375" y="4224338"/>
          <p14:tracePt t="36414" x="5205413" y="4643438"/>
          <p14:tracePt t="36430" x="5251450" y="5010150"/>
          <p14:tracePt t="36447" x="5384800" y="5170488"/>
          <p14:tracePt t="36464" x="5634038" y="5348288"/>
          <p14:tracePt t="36480" x="6188075" y="5680075"/>
          <p14:tracePt t="36497" x="6919913" y="6072188"/>
          <p14:tracePt t="36514" x="7670800" y="6411913"/>
          <p14:tracePt t="36530" x="8251825" y="6599238"/>
          <p14:tracePt t="36547" x="8609013" y="6670675"/>
          <p14:tracePt t="36564" x="8858250" y="6680200"/>
          <p14:tracePt t="36580" x="9180513" y="6680200"/>
          <p14:tracePt t="36597" x="9483725" y="6626225"/>
          <p14:tracePt t="36614" x="9705975" y="6518275"/>
          <p14:tracePt t="36630" x="9939338" y="6134100"/>
          <p14:tracePt t="36647" x="10055225" y="5653088"/>
          <p14:tracePt t="36664" x="10090150" y="5180013"/>
          <p14:tracePt t="36680" x="10082213" y="4867275"/>
          <p14:tracePt t="36697" x="10010775" y="4670425"/>
          <p14:tracePt t="36714" x="9920288" y="4500563"/>
          <p14:tracePt t="36730" x="9823450" y="4340225"/>
          <p14:tracePt t="36747" x="9715500" y="4205288"/>
          <p14:tracePt t="36764" x="9599613" y="4108450"/>
          <p14:tracePt t="36780" x="9483725" y="4044950"/>
          <p14:tracePt t="36797" x="9348788" y="3990975"/>
          <p14:tracePt t="36814" x="9161463" y="3956050"/>
          <p14:tracePt t="36830" x="8840788" y="3884613"/>
          <p14:tracePt t="36847" x="8680450" y="3848100"/>
          <p14:tracePt t="36864" x="8582025" y="3822700"/>
          <p14:tracePt t="36880" x="8483600" y="3786188"/>
          <p14:tracePt t="36897" x="8313738" y="3751263"/>
          <p14:tracePt t="36914" x="8018463" y="3697288"/>
          <p14:tracePt t="36930" x="7670800" y="3633788"/>
          <p14:tracePt t="36947" x="7466013" y="3625850"/>
          <p14:tracePt t="36964" x="7375525" y="3625850"/>
          <p14:tracePt t="36981" x="7358063" y="3625850"/>
          <p14:tracePt t="36997" x="7348538" y="3625850"/>
          <p14:tracePt t="37014" x="7340600" y="3625850"/>
          <p14:tracePt t="37583" x="7348538" y="3652838"/>
          <p14:tracePt t="37591" x="7367588" y="3705225"/>
          <p14:tracePt t="37598" x="7385050" y="3751263"/>
          <p14:tracePt t="37614" x="7394575" y="3795713"/>
          <p14:tracePt t="37631" x="7429500" y="3848100"/>
          <p14:tracePt t="37647" x="7429500" y="3867150"/>
          <p14:tracePt t="37664" x="7439025" y="3919538"/>
          <p14:tracePt t="37681" x="7456488" y="4000500"/>
          <p14:tracePt t="37697" x="7483475" y="4108450"/>
          <p14:tracePt t="37714" x="7518400" y="4197350"/>
          <p14:tracePt t="37731" x="7518400" y="4251325"/>
          <p14:tracePt t="37747" x="7589838" y="4322763"/>
          <p14:tracePt t="37764" x="7688263" y="4411663"/>
          <p14:tracePt t="37781" x="7786688" y="4527550"/>
          <p14:tracePt t="37798" x="7966075" y="4751388"/>
          <p14:tracePt t="37814" x="8037513" y="4840288"/>
          <p14:tracePt t="37831" x="8134350" y="4875213"/>
          <p14:tracePt t="37848" x="8232775" y="4884738"/>
          <p14:tracePt t="37864" x="8385175" y="4884738"/>
          <p14:tracePt t="37881" x="8572500" y="4919663"/>
          <p14:tracePt t="37897" x="8724900" y="4965700"/>
          <p14:tracePt t="37914" x="8875713" y="5018088"/>
          <p14:tracePt t="37931" x="9001125" y="5072063"/>
          <p14:tracePt t="37947" x="9126538" y="5072063"/>
          <p14:tracePt t="37964" x="9340850" y="5054600"/>
          <p14:tracePt t="37981" x="9582150" y="4965700"/>
          <p14:tracePt t="37998" x="9804400" y="4867275"/>
          <p14:tracePt t="38014" x="9912350" y="4822825"/>
          <p14:tracePt t="38031" x="9920288" y="4813300"/>
          <p14:tracePt t="38047" x="9947275" y="4795838"/>
          <p14:tracePt t="38064" x="9991725" y="4697413"/>
          <p14:tracePt t="38081" x="10063163" y="4518025"/>
          <p14:tracePt t="38097" x="10099675" y="4357688"/>
          <p14:tracePt t="38114" x="10117138" y="4251325"/>
          <p14:tracePt t="38131" x="10117138" y="4214813"/>
          <p14:tracePt t="38148" x="10117138" y="4179888"/>
          <p14:tracePt t="38164" x="10117138" y="4160838"/>
          <p14:tracePt t="38181" x="10117138" y="4098925"/>
          <p14:tracePt t="38198" x="10090150" y="4027488"/>
          <p14:tracePt t="38214" x="10063163" y="3956050"/>
          <p14:tracePt t="38231" x="10063163" y="3938588"/>
          <p14:tracePt t="38247" x="10045700" y="3902075"/>
          <p14:tracePt t="38264" x="10018713" y="3857625"/>
          <p14:tracePt t="38281" x="9983788" y="3813175"/>
          <p14:tracePt t="38298" x="9939338" y="3786188"/>
          <p14:tracePt t="38314" x="9894888" y="3759200"/>
          <p14:tracePt t="38331" x="9867900" y="3751263"/>
          <p14:tracePt t="38347" x="9858375" y="3741738"/>
          <p14:tracePt t="38364" x="9840913" y="3732213"/>
          <p14:tracePt t="38381" x="9804400" y="3705225"/>
          <p14:tracePt t="38398" x="9732963" y="3679825"/>
          <p14:tracePt t="38414" x="9609138" y="3643313"/>
          <p14:tracePt t="38431" x="9555163" y="3633788"/>
          <p14:tracePt t="38448" x="9545638" y="3625850"/>
          <p14:tracePt t="38464" x="9528175" y="3616325"/>
          <p14:tracePt t="38481" x="9510713" y="3608388"/>
          <p14:tracePt t="38497" x="9491663" y="3598863"/>
          <p14:tracePt t="38514" x="9474200" y="3589338"/>
          <p14:tracePt t="38531" x="9456738" y="3581400"/>
          <p14:tracePt t="38548" x="9439275" y="3581400"/>
          <p14:tracePt t="38564" x="9429750" y="3581400"/>
          <p14:tracePt t="38581" x="9394825" y="3562350"/>
          <p14:tracePt t="38598" x="9331325" y="3562350"/>
          <p14:tracePt t="38614" x="9224963" y="3536950"/>
          <p14:tracePt t="38631" x="9205913" y="3536950"/>
          <p14:tracePt t="38648" x="9188450" y="3536950"/>
          <p14:tracePt t="38664" x="9180513" y="3536950"/>
          <p14:tracePt t="38681" x="9153525" y="3536950"/>
          <p14:tracePt t="38697" x="9144000" y="3536950"/>
          <p14:tracePt t="38714" x="9134475" y="3527425"/>
          <p14:tracePt t="38731" x="9126538" y="3527425"/>
          <p14:tracePt t="38764" x="9117013" y="3527425"/>
          <p14:tracePt t="38783" x="9109075" y="3527425"/>
          <p14:tracePt t="38798" x="9099550" y="3517900"/>
          <p14:tracePt t="38814" x="9063038" y="3517900"/>
          <p14:tracePt t="38831" x="9028113" y="3509963"/>
          <p14:tracePt t="38848" x="9018588" y="3509963"/>
          <p14:tracePt t="38864" x="9001125" y="3500438"/>
          <p14:tracePt t="38881" x="8956675" y="3500438"/>
          <p14:tracePt t="38898" x="8875713" y="3500438"/>
          <p14:tracePt t="38914" x="8777288" y="3500438"/>
          <p14:tracePt t="38931" x="8715375" y="3500438"/>
          <p14:tracePt t="38948" x="8697913" y="3500438"/>
          <p14:tracePt t="38981" x="8688388" y="3500438"/>
          <p14:tracePt t="38998" x="8634413" y="3500438"/>
          <p14:tracePt t="39014" x="8528050" y="3490913"/>
          <p14:tracePt t="39031" x="8429625" y="3490913"/>
          <p14:tracePt t="39048" x="8394700" y="3490913"/>
          <p14:tracePt t="39064" x="8385175" y="3490913"/>
          <p14:tracePt t="39102" x="8375650" y="3490913"/>
          <p14:tracePt t="39115" x="8348663" y="3490913"/>
          <p14:tracePt t="39131" x="8232775" y="3500438"/>
          <p14:tracePt t="39148" x="8108950" y="3517900"/>
          <p14:tracePt t="39164" x="8062913" y="3536950"/>
          <p14:tracePt t="39181" x="8054975" y="3536950"/>
          <p14:tracePt t="39198" x="8045450" y="3536950"/>
          <p14:tracePt t="39214" x="8027988" y="3562350"/>
          <p14:tracePt t="39231" x="8001000" y="3598863"/>
          <p14:tracePt t="39248" x="7991475" y="3633788"/>
          <p14:tracePt t="39265" x="7983538" y="3652838"/>
          <p14:tracePt t="39281" x="7966075" y="3697288"/>
          <p14:tracePt t="39298" x="7966075" y="3751263"/>
          <p14:tracePt t="39315" x="7956550" y="3848100"/>
          <p14:tracePt t="39331" x="7947025" y="3894138"/>
          <p14:tracePt t="39348" x="7947025" y="3929063"/>
          <p14:tracePt t="39365" x="7947025" y="3946525"/>
          <p14:tracePt t="39381" x="7947025" y="3965575"/>
          <p14:tracePt t="39398" x="7947025" y="4044950"/>
          <p14:tracePt t="39415" x="7956550" y="4143375"/>
          <p14:tracePt t="39431" x="7974013" y="4251325"/>
          <p14:tracePt t="39448" x="7991475" y="4313238"/>
          <p14:tracePt t="39465" x="8001000" y="4348163"/>
          <p14:tracePt t="39481" x="8018463" y="4367213"/>
          <p14:tracePt t="39498" x="8045450" y="4402138"/>
          <p14:tracePt t="39515" x="8108950" y="4500563"/>
          <p14:tracePt t="39531" x="8197850" y="4643438"/>
          <p14:tracePt t="39548" x="8269288" y="4795838"/>
          <p14:tracePt t="39565" x="8323263" y="4875213"/>
          <p14:tracePt t="39581" x="8348663" y="4911725"/>
          <p14:tracePt t="39598" x="8420100" y="4938713"/>
          <p14:tracePt t="39615" x="8555038" y="5000625"/>
          <p14:tracePt t="39631" x="8759825" y="5054600"/>
          <p14:tracePt t="39648" x="9001125" y="5108575"/>
          <p14:tracePt t="39665" x="9242425" y="5116513"/>
          <p14:tracePt t="39681" x="9483725" y="5054600"/>
          <p14:tracePt t="39698" x="9661525" y="4929188"/>
          <p14:tracePt t="39715" x="9759950" y="4803775"/>
          <p14:tracePt t="39731" x="9796463" y="4724400"/>
          <p14:tracePt t="39748" x="9804400" y="4670425"/>
          <p14:tracePt t="39765" x="9804400" y="4589463"/>
          <p14:tracePt t="39782" x="9786938" y="4375150"/>
          <p14:tracePt t="39798" x="9777413" y="4241800"/>
          <p14:tracePt t="39815" x="9769475" y="4133850"/>
          <p14:tracePt t="39831" x="9752013" y="4037013"/>
          <p14:tracePt t="39848" x="9725025" y="3965575"/>
          <p14:tracePt t="39865" x="9688513" y="3875088"/>
          <p14:tracePt t="39881" x="9617075" y="3768725"/>
          <p14:tracePt t="39898" x="9545638" y="3660775"/>
          <p14:tracePt t="39915" x="9474200" y="3581400"/>
          <p14:tracePt t="39932" x="9439275" y="3544888"/>
          <p14:tracePt t="39948" x="9412288" y="3517900"/>
          <p14:tracePt t="39965" x="9375775" y="3482975"/>
          <p14:tracePt t="39982" x="9286875" y="3429000"/>
          <p14:tracePt t="39998" x="9090025" y="3348038"/>
          <p14:tracePt t="40015" x="8956675" y="3303588"/>
          <p14:tracePt t="40031" x="8875713" y="3268663"/>
          <p14:tracePt t="40048" x="8823325" y="3251200"/>
          <p14:tracePt t="40065" x="8759825" y="3232150"/>
          <p14:tracePt t="40081" x="8653463" y="3214688"/>
          <p14:tracePt t="40098" x="8545513" y="3187700"/>
          <p14:tracePt t="40115" x="8466138" y="3179763"/>
          <p14:tracePt t="40131" x="8439150" y="3170238"/>
          <p14:tracePt t="40148" x="8429625" y="3170238"/>
          <p14:tracePt t="40165" x="8412163" y="3170238"/>
          <p14:tracePt t="40182" x="8205788" y="3259138"/>
          <p14:tracePt t="40198" x="7939088" y="3348038"/>
          <p14:tracePt t="40215" x="7616825" y="3438525"/>
          <p14:tracePt t="40232" x="7394575" y="3517900"/>
          <p14:tracePt t="40248" x="7251700" y="3608388"/>
          <p14:tracePt t="40265" x="7170738" y="3705225"/>
          <p14:tracePt t="40282" x="7134225" y="3848100"/>
          <p14:tracePt t="40298" x="7126288" y="3983038"/>
          <p14:tracePt t="40315" x="7126288" y="4116388"/>
          <p14:tracePt t="40331" x="7143750" y="4205288"/>
          <p14:tracePt t="40348" x="7180263" y="4276725"/>
          <p14:tracePt t="40365" x="7205663" y="4348163"/>
          <p14:tracePt t="40382" x="7242175" y="4438650"/>
          <p14:tracePt t="40398" x="7304088" y="4562475"/>
          <p14:tracePt t="40415" x="7402513" y="4741863"/>
          <p14:tracePt t="40432" x="7456488" y="4813300"/>
          <p14:tracePt t="40448" x="7491413" y="4875213"/>
          <p14:tracePt t="40465" x="7581900" y="4956175"/>
          <p14:tracePt t="40482" x="7742238" y="5054600"/>
          <p14:tracePt t="40498" x="7956550" y="5143500"/>
          <p14:tracePt t="40515" x="8143875" y="5180013"/>
          <p14:tracePt t="40532" x="8269288" y="5180013"/>
          <p14:tracePt t="40548" x="8367713" y="5170488"/>
          <p14:tracePt t="40565" x="8412163" y="5143500"/>
          <p14:tracePt t="40582" x="8429625" y="5126038"/>
          <p14:tracePt t="40598" x="8466138" y="5116513"/>
          <p14:tracePt t="40615" x="8510588" y="5099050"/>
          <p14:tracePt t="40632" x="8555038" y="5089525"/>
          <p14:tracePt t="40648" x="8589963" y="5072063"/>
          <p14:tracePt t="40665" x="8626475" y="5054600"/>
          <p14:tracePt t="40682" x="8661400" y="5027613"/>
          <p14:tracePt t="40698" x="8688388" y="5000625"/>
          <p14:tracePt t="40715" x="8751888" y="4965700"/>
          <p14:tracePt t="40732" x="8831263" y="4938713"/>
          <p14:tracePt t="40748" x="8858250" y="4929188"/>
          <p14:tracePt t="40765" x="8885238" y="4919663"/>
          <p14:tracePt t="40782" x="8894763" y="4919663"/>
          <p14:tracePt t="40798" x="8966200" y="4875213"/>
          <p14:tracePt t="40815" x="9037638" y="4822825"/>
          <p14:tracePt t="40832" x="9099550" y="4795838"/>
          <p14:tracePt t="40848" x="9126538" y="4768850"/>
          <p14:tracePt t="40865" x="9144000" y="4751388"/>
          <p14:tracePt t="40882" x="9153525" y="4714875"/>
          <p14:tracePt t="40898" x="9205913" y="4625975"/>
          <p14:tracePt t="40915" x="9277350" y="4510088"/>
          <p14:tracePt t="40932" x="9340850" y="4357688"/>
          <p14:tracePt t="40948" x="9367838" y="4251325"/>
          <p14:tracePt t="40965" x="9367838" y="4187825"/>
          <p14:tracePt t="40982" x="9367838" y="4108450"/>
          <p14:tracePt t="40998" x="9375775" y="3973513"/>
          <p14:tracePt t="41015" x="9394825" y="3884613"/>
          <p14:tracePt t="41032" x="9394825" y="3830638"/>
          <p14:tracePt t="41048" x="9394825" y="3768725"/>
          <p14:tracePt t="41065" x="9375775" y="3724275"/>
          <p14:tracePt t="41082" x="9340850" y="3679825"/>
          <p14:tracePt t="41098" x="9296400" y="3616325"/>
          <p14:tracePt t="41115" x="9232900" y="3544888"/>
          <p14:tracePt t="41132" x="9161463" y="3490913"/>
          <p14:tracePt t="41149" x="9126538" y="3465513"/>
          <p14:tracePt t="41165" x="9099550" y="3446463"/>
          <p14:tracePt t="41182" x="9045575" y="3429000"/>
          <p14:tracePt t="41198" x="8974138" y="3411538"/>
          <p14:tracePt t="41215" x="8840788" y="3384550"/>
          <p14:tracePt t="41232" x="8697913" y="3367088"/>
          <p14:tracePt t="41249" x="8626475" y="3348038"/>
          <p14:tracePt t="41265" x="8599488" y="3340100"/>
          <p14:tracePt t="41282" x="8589963" y="3340100"/>
          <p14:tracePt t="41299" x="8562975" y="3340100"/>
          <p14:tracePt t="41315" x="8518525" y="3375025"/>
          <p14:tracePt t="41332" x="8420100" y="3455988"/>
          <p14:tracePt t="41349" x="8286750" y="3571875"/>
          <p14:tracePt t="41365" x="8188325" y="3679825"/>
          <p14:tracePt t="41382" x="8134350" y="3848100"/>
          <p14:tracePt t="41399" x="8134350" y="3965575"/>
          <p14:tracePt t="41415" x="8161338" y="4089400"/>
          <p14:tracePt t="41432" x="8188325" y="4205288"/>
          <p14:tracePt t="41449" x="8197850" y="4276725"/>
          <p14:tracePt t="41465" x="8197850" y="4330700"/>
          <p14:tracePt t="41482" x="8197850" y="4384675"/>
          <p14:tracePt t="41499" x="8224838" y="4456113"/>
          <p14:tracePt t="41515" x="8277225" y="4518025"/>
          <p14:tracePt t="41532" x="8358188" y="4562475"/>
          <p14:tracePt t="41549" x="8412163" y="4608513"/>
          <p14:tracePt t="41565" x="8456613" y="4633913"/>
          <p14:tracePt t="41582" x="8491538" y="4660900"/>
          <p14:tracePt t="41599" x="8582025" y="4714875"/>
          <p14:tracePt t="41615" x="8705850" y="4741863"/>
          <p14:tracePt t="41632" x="8858250" y="4768850"/>
          <p14:tracePt t="41649" x="8966200" y="4776788"/>
          <p14:tracePt t="41665" x="9001125" y="4776788"/>
          <p14:tracePt t="41703" x="9010650" y="4776788"/>
          <p14:tracePt t="41715" x="9018588" y="4776788"/>
          <p14:tracePt t="41732" x="9117013" y="4751388"/>
          <p14:tracePt t="41749" x="9296400" y="4633913"/>
          <p14:tracePt t="41765" x="9420225" y="4446588"/>
          <p14:tracePt t="41782" x="9466263" y="4268788"/>
          <p14:tracePt t="41799" x="9348788" y="3946525"/>
          <p14:tracePt t="41815" x="9188450" y="3625850"/>
          <p14:tracePt t="41832" x="9153525" y="3394075"/>
          <p14:tracePt t="41849" x="9242425" y="3251200"/>
          <p14:tracePt t="41865" x="9483725" y="3133725"/>
          <p14:tracePt t="41882" x="9752013" y="3054350"/>
          <p14:tracePt t="41899" x="9912350" y="3017838"/>
          <p14:tracePt t="41915" x="9947275" y="3009900"/>
          <p14:tracePt t="41932" x="9956800" y="3000375"/>
          <p14:tracePt t="41949" x="9966325" y="2982913"/>
          <p14:tracePt t="41966" x="9983788" y="2946400"/>
          <p14:tracePt t="41982" x="10037763" y="2901950"/>
          <p14:tracePt t="41999" x="10082213" y="2867025"/>
          <p14:tracePt t="42016" x="10090150" y="2867025"/>
          <p14:tracePt t="42032" x="10090150" y="2857500"/>
          <p14:tracePt t="42049" x="10099675" y="2857500"/>
          <p14:tracePt t="42065" x="10099675" y="2847975"/>
          <p14:tracePt t="42082" x="10099675" y="2830513"/>
          <p14:tracePt t="42099" x="10099675" y="2822575"/>
          <p14:tracePt t="42116" x="10099675" y="2803525"/>
          <p14:tracePt t="42132" x="10099675" y="2768600"/>
          <p14:tracePt t="42149" x="10099675" y="2741613"/>
          <p14:tracePt t="42166" x="10099675" y="2732088"/>
          <p14:tracePt t="42199" x="10099675" y="2724150"/>
          <p14:tracePt t="42207" x="10063163" y="2741613"/>
          <p14:tracePt t="42215" x="9991725" y="2786063"/>
          <p14:tracePt t="42232" x="9653588" y="3044825"/>
          <p14:tracePt t="42249" x="9224963" y="3402013"/>
          <p14:tracePt t="42266" x="8939213" y="3697288"/>
          <p14:tracePt t="42282" x="8848725" y="3911600"/>
          <p14:tracePt t="42299" x="8848725" y="4062413"/>
          <p14:tracePt t="42316" x="8912225" y="4214813"/>
          <p14:tracePt t="42332" x="9010650" y="4384675"/>
          <p14:tracePt t="42349" x="9109075" y="4527550"/>
          <p14:tracePt t="42366" x="9215438" y="4616450"/>
          <p14:tracePt t="42382" x="9474200" y="4687888"/>
          <p14:tracePt t="42399" x="9688513" y="4741863"/>
          <p14:tracePt t="42415" x="9867900" y="4776788"/>
          <p14:tracePt t="42432" x="9947275" y="4786313"/>
          <p14:tracePt t="42449" x="10010775" y="4786313"/>
          <p14:tracePt t="42466" x="10171113" y="4724400"/>
          <p14:tracePt t="42482" x="10394950" y="4572000"/>
          <p14:tracePt t="42499" x="10653713" y="4357688"/>
          <p14:tracePt t="42516" x="10787063" y="4224338"/>
          <p14:tracePt t="42532" x="10831513" y="4170363"/>
          <p14:tracePt t="42549" x="10848975" y="4108450"/>
          <p14:tracePt t="42566" x="10875963" y="4017963"/>
          <p14:tracePt t="42582" x="10885488" y="3813175"/>
          <p14:tracePt t="42599" x="10885488" y="3652838"/>
          <p14:tracePt t="42616" x="10868025" y="3527425"/>
          <p14:tracePt t="42632" x="10841038" y="3419475"/>
          <p14:tracePt t="42649" x="10814050" y="3357563"/>
          <p14:tracePt t="42666" x="10796588" y="3295650"/>
          <p14:tracePt t="42682" x="10760075" y="3241675"/>
          <p14:tracePt t="42699" x="10742613" y="3179763"/>
          <p14:tracePt t="42716" x="10725150" y="3152775"/>
          <p14:tracePt t="42732" x="10715625" y="3133725"/>
          <p14:tracePt t="42749" x="10680700" y="3116263"/>
          <p14:tracePt t="42766" x="10634663" y="3098800"/>
          <p14:tracePt t="42782" x="10537825" y="3071813"/>
          <p14:tracePt t="42799" x="10456863" y="3036888"/>
          <p14:tracePt t="42816" x="10375900" y="3009900"/>
          <p14:tracePt t="42832" x="10340975" y="2990850"/>
          <p14:tracePt t="42849" x="10323513" y="2990850"/>
          <p14:tracePt t="42866" x="10296525" y="2990850"/>
          <p14:tracePt t="42882" x="10233025" y="2990850"/>
          <p14:tracePt t="42899" x="10099675" y="3000375"/>
          <p14:tracePt t="42916" x="10010775" y="3027363"/>
          <p14:tracePt t="42933" x="9939338" y="3062288"/>
          <p14:tracePt t="42949" x="9902825" y="3089275"/>
          <p14:tracePt t="42966" x="9858375" y="3133725"/>
          <p14:tracePt t="42982" x="9732963" y="3241675"/>
          <p14:tracePt t="42999" x="9609138" y="3322638"/>
          <p14:tracePt t="43016" x="9555163" y="3384550"/>
          <p14:tracePt t="43033" x="9510713" y="3482975"/>
          <p14:tracePt t="43049" x="9501188" y="3589338"/>
          <p14:tracePt t="43066" x="9501188" y="3724275"/>
          <p14:tracePt t="43082" x="9528175" y="3875088"/>
          <p14:tracePt t="43099" x="9563100" y="3983038"/>
          <p14:tracePt t="43116" x="9572625" y="4071938"/>
          <p14:tracePt t="43133" x="9572625" y="4160838"/>
          <p14:tracePt t="43149" x="9582150" y="4276725"/>
          <p14:tracePt t="43166" x="9634538" y="4419600"/>
          <p14:tracePt t="43183" x="9752013" y="4581525"/>
          <p14:tracePt t="43199" x="9867900" y="4633913"/>
          <p14:tracePt t="43216" x="10001250" y="4660900"/>
          <p14:tracePt t="43233" x="10134600" y="4697413"/>
          <p14:tracePt t="43249" x="10260013" y="4724400"/>
          <p14:tracePt t="43266" x="10385425" y="4759325"/>
          <p14:tracePt t="43283" x="10491788" y="4786313"/>
          <p14:tracePt t="43299" x="10590213" y="4795838"/>
          <p14:tracePt t="43316" x="10715625" y="4759325"/>
          <p14:tracePt t="43333" x="10841038" y="4679950"/>
          <p14:tracePt t="43349" x="10956925" y="4589463"/>
          <p14:tracePt t="43366" x="11090275" y="4518025"/>
          <p14:tracePt t="43383" x="11180763" y="4438650"/>
          <p14:tracePt t="43399" x="11277600" y="4303713"/>
          <p14:tracePt t="43416" x="11358563" y="4133850"/>
          <p14:tracePt t="43433" x="11395075" y="3990975"/>
          <p14:tracePt t="43449" x="11403013" y="3919538"/>
          <p14:tracePt t="43466" x="11403013" y="3867150"/>
          <p14:tracePt t="43483" x="11403013" y="3822700"/>
          <p14:tracePt t="43499" x="11403013" y="3732213"/>
          <p14:tracePt t="43516" x="11403013" y="3608388"/>
          <p14:tracePt t="43533" x="11376025" y="3465513"/>
          <p14:tracePt t="43534" x="11358563" y="3429000"/>
          <p14:tracePt t="43549" x="11341100" y="3384550"/>
          <p14:tracePt t="43566" x="11296650" y="3313113"/>
          <p14:tracePt t="43583" x="11287125" y="3295650"/>
          <p14:tracePt t="43662" x="11277600" y="3295650"/>
          <p14:tracePt t="43671" x="11269663" y="3295650"/>
          <p14:tracePt t="43703" x="11260138" y="3286125"/>
          <p14:tracePt t="43727" x="11252200" y="3286125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.2|1.9|1.8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38_TF45165253" id="{BFAEBDC5-AC5D-412C-B5CF-7F181FBF9E2B}" vid="{C6695D68-4FDA-4E7A-B1F4-98717A0013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circuit</Template>
  <TotalTime>694</TotalTime>
  <Words>385</Words>
  <Application>Microsoft Office PowerPoint</Application>
  <PresentationFormat>Grand écran</PresentationFormat>
  <Paragraphs>47</Paragraphs>
  <Slides>12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Calibri</vt:lpstr>
      <vt:lpstr>Symbol</vt:lpstr>
      <vt:lpstr>Times New Roman</vt:lpstr>
      <vt:lpstr>Tw Cen MT</vt:lpstr>
      <vt:lpstr>Circuit</vt:lpstr>
      <vt:lpstr>PROJET D’EVALUATION DU COURS VHDL &amp; CIRCUITS REPROGRAMMABLES</vt:lpstr>
      <vt:lpstr>PLAN :</vt:lpstr>
      <vt:lpstr>Présentation PowerPoint</vt:lpstr>
      <vt:lpstr>L’environnement technologique du projet :</vt:lpstr>
      <vt:lpstr>L’environnement technologique du projet :</vt:lpstr>
      <vt:lpstr>Présentation PowerPoint</vt:lpstr>
      <vt:lpstr>Réalisation du circuit : l’architecture top du circuit :</vt:lpstr>
      <vt:lpstr>Réalisation du circuit : partie contrôle :</vt:lpstr>
      <vt:lpstr>Réalisation du circuit : partie opérative:</vt:lpstr>
      <vt:lpstr>Présentation PowerPoint</vt:lpstr>
      <vt:lpstr>Présentation PowerPoint</vt:lpstr>
      <vt:lpstr>Index: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Lorem Ipsum</dc:title>
  <dc:creator>Badr Mikou</dc:creator>
  <cp:lastModifiedBy>Badr Mikou</cp:lastModifiedBy>
  <cp:revision>212</cp:revision>
  <dcterms:created xsi:type="dcterms:W3CDTF">2020-09-09T19:26:37Z</dcterms:created>
  <dcterms:modified xsi:type="dcterms:W3CDTF">2020-09-10T21:31:22Z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